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5143500"/>
  <p:notesSz cx="6858000" cy="9144000"/>
  <p:embeddedFontLst>
    <p:embeddedFont>
      <p:font typeface="Aldrich" panose="02000000000000000000"/>
      <p:regular r:id="rId22"/>
    </p:embeddedFont>
    <p:embeddedFont>
      <p:font typeface="Advent Pro Medium"/>
      <p:regular r:id="rId23"/>
    </p:embeddedFont>
    <p:embeddedFont>
      <p:font typeface="Advent Pro"/>
      <p:regular r:id="rId24"/>
      <p:bold r:id="rId25"/>
      <p:italic r:id="rId26"/>
      <p:boldItalic r:id="rId27"/>
    </p:embeddedFont>
    <p:embeddedFont>
      <p:font typeface="Abhaya Libre" panose="02000503000000000000"/>
      <p:regular r:id="rId28"/>
    </p:embeddedFont>
    <p:embeddedFont>
      <p:font typeface="Montserrat" panose="00000500000000000000"/>
      <p:regular r:id="rId29"/>
    </p:embeddedFont>
    <p:embeddedFont>
      <p:font typeface="Roboto" panose="0200000000000000000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12.fntdata"/><Relationship Id="rId32" Type="http://schemas.openxmlformats.org/officeDocument/2006/relationships/font" Target="fonts/font11.fntdata"/><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g219cdfcace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19cdfcace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2" name="Shape 452"/>
        <p:cNvGrpSpPr/>
        <p:nvPr/>
      </p:nvGrpSpPr>
      <p:grpSpPr>
        <a:xfrm>
          <a:off x="0" y="0"/>
          <a:ext cx="0" cy="0"/>
          <a:chOff x="0" y="0"/>
          <a:chExt cx="0" cy="0"/>
        </a:xfrm>
      </p:grpSpPr>
      <p:sp>
        <p:nvSpPr>
          <p:cNvPr id="453" name="Google Shape;453;g152a7caf94b_1_27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52a7caf94b_1_27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0" name="Shape 460"/>
        <p:cNvGrpSpPr/>
        <p:nvPr/>
      </p:nvGrpSpPr>
      <p:grpSpPr>
        <a:xfrm>
          <a:off x="0" y="0"/>
          <a:ext cx="0" cy="0"/>
          <a:chOff x="0" y="0"/>
          <a:chExt cx="0" cy="0"/>
        </a:xfrm>
      </p:grpSpPr>
      <p:sp>
        <p:nvSpPr>
          <p:cNvPr id="461" name="Google Shape;461;g152a7caf94b_1_18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52a7caf94b_1_18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8" name="Shape 468"/>
        <p:cNvGrpSpPr/>
        <p:nvPr/>
      </p:nvGrpSpPr>
      <p:grpSpPr>
        <a:xfrm>
          <a:off x="0" y="0"/>
          <a:ext cx="0" cy="0"/>
          <a:chOff x="0" y="0"/>
          <a:chExt cx="0" cy="0"/>
        </a:xfrm>
      </p:grpSpPr>
      <p:sp>
        <p:nvSpPr>
          <p:cNvPr id="469" name="Google Shape;469;g152a7caf94b_1_16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52a7caf94b_1_16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 name="Shape 482"/>
        <p:cNvGrpSpPr/>
        <p:nvPr/>
      </p:nvGrpSpPr>
      <p:grpSpPr>
        <a:xfrm>
          <a:off x="0" y="0"/>
          <a:ext cx="0" cy="0"/>
          <a:chOff x="0" y="0"/>
          <a:chExt cx="0" cy="0"/>
        </a:xfrm>
      </p:grpSpPr>
      <p:sp>
        <p:nvSpPr>
          <p:cNvPr id="483" name="Google Shape;483;g152a7caf94b_1_19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52a7caf94b_1_19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219cdfcace5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19cdfcace5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6" name="Shape 496"/>
        <p:cNvGrpSpPr/>
        <p:nvPr/>
      </p:nvGrpSpPr>
      <p:grpSpPr>
        <a:xfrm>
          <a:off x="0" y="0"/>
          <a:ext cx="0" cy="0"/>
          <a:chOff x="0" y="0"/>
          <a:chExt cx="0" cy="0"/>
        </a:xfrm>
      </p:grpSpPr>
      <p:sp>
        <p:nvSpPr>
          <p:cNvPr id="497" name="Google Shape;497;g219cdfcace5_1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19cdfcace5_1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219cdfcace5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19cdfcace5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219cdfcace5_1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19cdfcace5_1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219cdfcace5_0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9cdfcace5_0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g152a7caf94b_1_4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52a7caf94b_1_4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g152a7caf94b_1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52a7caf94b_1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157d03485c9_2_9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57d03485c9_2_9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g152a7caf94b_1_9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52a7caf94b_1_9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219cdfcace5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9cdfcace5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1" y="-361900"/>
            <a:ext cx="9144003" cy="6518663"/>
          </a:xfrm>
          <a:prstGeom prst="rect">
            <a:avLst/>
          </a:prstGeom>
          <a:noFill/>
          <a:ln>
            <a:noFill/>
          </a:ln>
        </p:spPr>
      </p:pic>
      <p:sp>
        <p:nvSpPr>
          <p:cNvPr id="10" name="Google Shape;10;p2"/>
          <p:cNvSpPr txBox="1"/>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panose="02000000000000000000"/>
                <a:ea typeface="Aldrich" panose="02000000000000000000"/>
                <a:cs typeface="Aldrich" panose="02000000000000000000"/>
                <a:sym typeface="Aldrich" panose="0200000000000000000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3" name="Shape 83"/>
        <p:cNvGrpSpPr/>
        <p:nvPr/>
      </p:nvGrpSpPr>
      <p:grpSpPr>
        <a:xfrm>
          <a:off x="0" y="0"/>
          <a:ext cx="0" cy="0"/>
          <a:chOff x="0" y="0"/>
          <a:chExt cx="0" cy="0"/>
        </a:xfrm>
      </p:grpSpPr>
      <p:pic>
        <p:nvPicPr>
          <p:cNvPr id="84" name="Google Shape;84;p11"/>
          <p:cNvPicPr preferRelativeResize="0"/>
          <p:nvPr/>
        </p:nvPicPr>
        <p:blipFill>
          <a:blip r:embed="rId2"/>
          <a:stretch>
            <a:fillRect/>
          </a:stretch>
        </p:blipFill>
        <p:spPr>
          <a:xfrm>
            <a:off x="-1" y="-361900"/>
            <a:ext cx="9144003" cy="6518663"/>
          </a:xfrm>
          <a:prstGeom prst="rect">
            <a:avLst/>
          </a:prstGeom>
          <a:noFill/>
          <a:ln>
            <a:noFill/>
          </a:ln>
        </p:spPr>
      </p:pic>
      <p:sp>
        <p:nvSpPr>
          <p:cNvPr id="85" name="Google Shape;85;p11"/>
          <p:cNvSpPr txBox="1"/>
          <p:nvPr>
            <p:ph type="title" hasCustomPrompt="1"/>
          </p:nvPr>
        </p:nvSpPr>
        <p:spPr>
          <a:xfrm>
            <a:off x="1883100" y="13161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p:nvPr>
            <p:ph type="body" idx="1"/>
          </p:nvPr>
        </p:nvSpPr>
        <p:spPr>
          <a:xfrm>
            <a:off x="1883100" y="3279600"/>
            <a:ext cx="5377800" cy="451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88" name="Shape 88"/>
        <p:cNvGrpSpPr/>
        <p:nvPr/>
      </p:nvGrpSpPr>
      <p:grpSpPr>
        <a:xfrm>
          <a:off x="0" y="0"/>
          <a:ext cx="0" cy="0"/>
          <a:chOff x="0" y="0"/>
          <a:chExt cx="0" cy="0"/>
        </a:xfrm>
      </p:grpSpPr>
      <p:sp>
        <p:nvSpPr>
          <p:cNvPr id="89" name="Google Shape;89;p13"/>
          <p:cNvSpPr txBox="1"/>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9pPr>
          </a:lstStyle>
          <a:p/>
        </p:txBody>
      </p:sp>
      <p:sp>
        <p:nvSpPr>
          <p:cNvPr id="91" name="Google Shape;91;p13"/>
          <p:cNvSpPr txBox="1"/>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2" name="Google Shape;92;p13"/>
          <p:cNvSpPr txBox="1"/>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9pPr>
          </a:lstStyle>
          <a:p/>
        </p:txBody>
      </p:sp>
      <p:sp>
        <p:nvSpPr>
          <p:cNvPr id="94" name="Google Shape;94;p13"/>
          <p:cNvSpPr txBox="1"/>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5" name="Google Shape;95;p13"/>
          <p:cNvSpPr txBox="1"/>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9pPr>
          </a:lstStyle>
          <a:p/>
        </p:txBody>
      </p:sp>
      <p:sp>
        <p:nvSpPr>
          <p:cNvPr id="97" name="Google Shape;97;p13"/>
          <p:cNvSpPr txBox="1"/>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8" name="Google Shape;98;p13"/>
          <p:cNvSpPr txBox="1"/>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latin typeface="Aldrich" panose="02000000000000000000"/>
                <a:ea typeface="Aldrich" panose="02000000000000000000"/>
                <a:cs typeface="Aldrich" panose="02000000000000000000"/>
                <a:sym typeface="Aldrich" panose="02000000000000000000"/>
              </a:defRPr>
            </a:lvl9pPr>
          </a:lstStyle>
          <a:p/>
        </p:txBody>
      </p:sp>
      <p:sp>
        <p:nvSpPr>
          <p:cNvPr id="100" name="Google Shape;100;p13"/>
          <p:cNvSpPr txBox="1"/>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3"/>
          <p:cNvSpPr txBox="1"/>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panose="02000503000000000000"/>
              <a:buNone/>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pic>
        <p:nvPicPr>
          <p:cNvPr id="102" name="Google Shape;102;p13"/>
          <p:cNvPicPr preferRelativeResize="0"/>
          <p:nvPr/>
        </p:nvPicPr>
        <p:blipFill>
          <a:blip r:embed="rId2"/>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07" name="Shape 107"/>
        <p:cNvGrpSpPr/>
        <p:nvPr/>
      </p:nvGrpSpPr>
      <p:grpSpPr>
        <a:xfrm>
          <a:off x="0" y="0"/>
          <a:ext cx="0" cy="0"/>
          <a:chOff x="0" y="0"/>
          <a:chExt cx="0" cy="0"/>
        </a:xfrm>
      </p:grpSpPr>
      <p:pic>
        <p:nvPicPr>
          <p:cNvPr id="108" name="Google Shape;108;p14"/>
          <p:cNvPicPr preferRelativeResize="0"/>
          <p:nvPr/>
        </p:nvPicPr>
        <p:blipFill>
          <a:blip r:embed="rId2"/>
          <a:stretch>
            <a:fillRect/>
          </a:stretch>
        </p:blipFill>
        <p:spPr>
          <a:xfrm>
            <a:off x="-1" y="-361900"/>
            <a:ext cx="9144003" cy="6518663"/>
          </a:xfrm>
          <a:prstGeom prst="rect">
            <a:avLst/>
          </a:prstGeom>
          <a:noFill/>
          <a:ln>
            <a:noFill/>
          </a:ln>
        </p:spPr>
      </p:pic>
      <p:sp>
        <p:nvSpPr>
          <p:cNvPr id="109" name="Google Shape;109;p14"/>
          <p:cNvSpPr txBox="1"/>
          <p:nvPr>
            <p:ph type="title"/>
          </p:nvPr>
        </p:nvSpPr>
        <p:spPr>
          <a:xfrm>
            <a:off x="3688525" y="1568200"/>
            <a:ext cx="37626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p:txBody>
      </p:sp>
      <p:sp>
        <p:nvSpPr>
          <p:cNvPr id="110" name="Google Shape;110;p14"/>
          <p:cNvSpPr txBox="1"/>
          <p:nvPr>
            <p:ph type="title" idx="2" hasCustomPrompt="1"/>
          </p:nvPr>
        </p:nvSpPr>
        <p:spPr>
          <a:xfrm>
            <a:off x="1542675" y="1537475"/>
            <a:ext cx="20922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11" name="Google Shape;111;p14"/>
          <p:cNvSpPr txBox="1"/>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112" name="Google Shape;112;p14"/>
          <p:cNvPicPr preferRelativeResize="0"/>
          <p:nvPr/>
        </p:nvPicPr>
        <p:blipFill>
          <a:blip r:embed="rId3"/>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stretch>
            <a:fillRect/>
          </a:stretch>
        </p:blipFill>
        <p:spPr>
          <a:xfrm rot="-5400000" flipH="1">
            <a:off x="-2385215" y="-260920"/>
            <a:ext cx="4916874" cy="3637250"/>
          </a:xfrm>
          <a:prstGeom prst="rect">
            <a:avLst/>
          </a:prstGeom>
          <a:noFill/>
          <a:ln>
            <a:noFill/>
          </a:ln>
        </p:spPr>
      </p:pic>
      <p:pic>
        <p:nvPicPr>
          <p:cNvPr id="114" name="Google Shape;114;p14"/>
          <p:cNvPicPr preferRelativeResize="0"/>
          <p:nvPr/>
        </p:nvPicPr>
        <p:blipFill>
          <a:blip r:embed="rId4"/>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4"/>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4"/>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4"/>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21" name="Shape 121"/>
        <p:cNvGrpSpPr/>
        <p:nvPr/>
      </p:nvGrpSpPr>
      <p:grpSpPr>
        <a:xfrm>
          <a:off x="0" y="0"/>
          <a:ext cx="0" cy="0"/>
          <a:chOff x="0" y="0"/>
          <a:chExt cx="0" cy="0"/>
        </a:xfrm>
      </p:grpSpPr>
      <p:pic>
        <p:nvPicPr>
          <p:cNvPr id="122" name="Google Shape;122;p15"/>
          <p:cNvPicPr preferRelativeResize="0"/>
          <p:nvPr/>
        </p:nvPicPr>
        <p:blipFill>
          <a:blip r:embed="rId2"/>
          <a:stretch>
            <a:fillRect/>
          </a:stretch>
        </p:blipFill>
        <p:spPr>
          <a:xfrm>
            <a:off x="-1" y="-361900"/>
            <a:ext cx="9144003" cy="6518663"/>
          </a:xfrm>
          <a:prstGeom prst="rect">
            <a:avLst/>
          </a:prstGeom>
          <a:noFill/>
          <a:ln>
            <a:noFill/>
          </a:ln>
        </p:spPr>
      </p:pic>
      <p:sp>
        <p:nvSpPr>
          <p:cNvPr id="123" name="Google Shape;123;p15"/>
          <p:cNvSpPr txBox="1"/>
          <p:nvPr>
            <p:ph type="title"/>
          </p:nvPr>
        </p:nvSpPr>
        <p:spPr>
          <a:xfrm>
            <a:off x="1151550" y="1452113"/>
            <a:ext cx="48393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p:txBody>
      </p:sp>
      <p:sp>
        <p:nvSpPr>
          <p:cNvPr id="124" name="Google Shape;124;p15"/>
          <p:cNvSpPr txBox="1"/>
          <p:nvPr>
            <p:ph type="title" idx="2" hasCustomPrompt="1"/>
          </p:nvPr>
        </p:nvSpPr>
        <p:spPr>
          <a:xfrm>
            <a:off x="6050550" y="1452125"/>
            <a:ext cx="20553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25" name="Google Shape;125;p15"/>
          <p:cNvSpPr txBox="1"/>
          <p:nvPr>
            <p:ph type="subTitle" idx="1"/>
          </p:nvPr>
        </p:nvSpPr>
        <p:spPr>
          <a:xfrm>
            <a:off x="1151550" y="2937650"/>
            <a:ext cx="4839300" cy="420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pic>
        <p:nvPicPr>
          <p:cNvPr id="126" name="Google Shape;126;p15"/>
          <p:cNvPicPr preferRelativeResize="0"/>
          <p:nvPr/>
        </p:nvPicPr>
        <p:blipFill>
          <a:blip r:embed="rId3"/>
          <a:stretch>
            <a:fillRect/>
          </a:stretch>
        </p:blipFill>
        <p:spPr>
          <a:xfrm rot="10800000" flipH="1">
            <a:off x="-4679275" y="-2798065"/>
            <a:ext cx="7657249" cy="8935624"/>
          </a:xfrm>
          <a:prstGeom prst="rect">
            <a:avLst/>
          </a:prstGeom>
          <a:noFill/>
          <a:ln>
            <a:noFill/>
          </a:ln>
        </p:spPr>
      </p:pic>
      <p:pic>
        <p:nvPicPr>
          <p:cNvPr id="127" name="Google Shape;127;p15"/>
          <p:cNvPicPr preferRelativeResize="0"/>
          <p:nvPr/>
        </p:nvPicPr>
        <p:blipFill>
          <a:blip r:embed="rId4"/>
          <a:stretch>
            <a:fillRect/>
          </a:stretch>
        </p:blipFill>
        <p:spPr>
          <a:xfrm rot="5400000" flipH="1">
            <a:off x="6901525" y="1273964"/>
            <a:ext cx="4400440" cy="2595572"/>
          </a:xfrm>
          <a:prstGeom prst="rect">
            <a:avLst/>
          </a:prstGeom>
          <a:noFill/>
          <a:ln>
            <a:noFill/>
          </a:ln>
        </p:spPr>
      </p:pic>
      <p:grpSp>
        <p:nvGrpSpPr>
          <p:cNvPr id="128" name="Google Shape;128;p15"/>
          <p:cNvGrpSpPr/>
          <p:nvPr/>
        </p:nvGrpSpPr>
        <p:grpSpPr>
          <a:xfrm>
            <a:off x="6248175" y="4217875"/>
            <a:ext cx="1660050" cy="554100"/>
            <a:chOff x="439750" y="360325"/>
            <a:chExt cx="1660050" cy="554100"/>
          </a:xfrm>
        </p:grpSpPr>
        <p:sp>
          <p:nvSpPr>
            <p:cNvPr id="129" name="Google Shape;129;p1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32" name="Shape 132"/>
        <p:cNvGrpSpPr/>
        <p:nvPr/>
      </p:nvGrpSpPr>
      <p:grpSpPr>
        <a:xfrm>
          <a:off x="0" y="0"/>
          <a:ext cx="0" cy="0"/>
          <a:chOff x="0" y="0"/>
          <a:chExt cx="0" cy="0"/>
        </a:xfrm>
      </p:grpSpPr>
      <p:pic>
        <p:nvPicPr>
          <p:cNvPr id="133" name="Google Shape;133;p16"/>
          <p:cNvPicPr preferRelativeResize="0"/>
          <p:nvPr/>
        </p:nvPicPr>
        <p:blipFill>
          <a:blip r:embed="rId2"/>
          <a:stretch>
            <a:fillRect/>
          </a:stretch>
        </p:blipFill>
        <p:spPr>
          <a:xfrm>
            <a:off x="-1" y="-361900"/>
            <a:ext cx="9144003" cy="6518663"/>
          </a:xfrm>
          <a:prstGeom prst="rect">
            <a:avLst/>
          </a:prstGeom>
          <a:noFill/>
          <a:ln>
            <a:noFill/>
          </a:ln>
        </p:spPr>
      </p:pic>
      <p:sp>
        <p:nvSpPr>
          <p:cNvPr id="134" name="Google Shape;134;p16"/>
          <p:cNvSpPr txBox="1"/>
          <p:nvPr>
            <p:ph type="title"/>
          </p:nvPr>
        </p:nvSpPr>
        <p:spPr>
          <a:xfrm>
            <a:off x="3640250" y="2259100"/>
            <a:ext cx="47904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p:txBody>
      </p:sp>
      <p:sp>
        <p:nvSpPr>
          <p:cNvPr id="135" name="Google Shape;135;p16"/>
          <p:cNvSpPr txBox="1"/>
          <p:nvPr>
            <p:ph type="title" idx="2" hasCustomPrompt="1"/>
          </p:nvPr>
        </p:nvSpPr>
        <p:spPr>
          <a:xfrm>
            <a:off x="3640250" y="539500"/>
            <a:ext cx="205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6" name="Google Shape;136;p16"/>
          <p:cNvSpPr txBox="1"/>
          <p:nvPr>
            <p:ph type="subTitle" idx="1"/>
          </p:nvPr>
        </p:nvSpPr>
        <p:spPr>
          <a:xfrm>
            <a:off x="3640250" y="3970525"/>
            <a:ext cx="4790400" cy="39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137" name="Google Shape;137;p16"/>
          <p:cNvGrpSpPr/>
          <p:nvPr/>
        </p:nvGrpSpPr>
        <p:grpSpPr>
          <a:xfrm>
            <a:off x="7039975" y="315100"/>
            <a:ext cx="1660050" cy="554100"/>
            <a:chOff x="439750" y="360325"/>
            <a:chExt cx="1660050" cy="554100"/>
          </a:xfrm>
        </p:grpSpPr>
        <p:sp>
          <p:nvSpPr>
            <p:cNvPr id="138" name="Google Shape;138;p16"/>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6"/>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6"/>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stretch>
            <a:fillRect/>
          </a:stretch>
        </p:blipFill>
        <p:spPr>
          <a:xfrm>
            <a:off x="-1" y="-361900"/>
            <a:ext cx="9144003" cy="6518663"/>
          </a:xfrm>
          <a:prstGeom prst="rect">
            <a:avLst/>
          </a:prstGeom>
          <a:noFill/>
          <a:ln>
            <a:noFill/>
          </a:ln>
        </p:spPr>
      </p:pic>
      <p:sp>
        <p:nvSpPr>
          <p:cNvPr id="143" name="Google Shape;143;p17"/>
          <p:cNvSpPr txBox="1"/>
          <p:nvPr>
            <p:ph type="subTitle" idx="1"/>
          </p:nvPr>
        </p:nvSpPr>
        <p:spPr>
          <a:xfrm>
            <a:off x="4452575" y="1722125"/>
            <a:ext cx="2589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144" name="Google Shape;144;p17"/>
          <p:cNvSpPr txBox="1"/>
          <p:nvPr>
            <p:ph type="subTitle" idx="2"/>
          </p:nvPr>
        </p:nvSpPr>
        <p:spPr>
          <a:xfrm>
            <a:off x="4452576" y="2028038"/>
            <a:ext cx="2589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5" name="Google Shape;145;p17"/>
          <p:cNvSpPr txBox="1"/>
          <p:nvPr>
            <p:ph type="subTitle" idx="3"/>
          </p:nvPr>
        </p:nvSpPr>
        <p:spPr>
          <a:xfrm>
            <a:off x="4452575" y="3248947"/>
            <a:ext cx="25890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146" name="Google Shape;146;p17"/>
          <p:cNvSpPr txBox="1"/>
          <p:nvPr>
            <p:ph type="subTitle" idx="4"/>
          </p:nvPr>
        </p:nvSpPr>
        <p:spPr>
          <a:xfrm>
            <a:off x="4452576" y="3554900"/>
            <a:ext cx="25890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7" name="Google Shape;147;p17"/>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panose="02000503000000000000"/>
              <a:buNone/>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148" name="Google Shape;148;p17"/>
          <p:cNvSpPr/>
          <p:nvPr>
            <p:ph type="pic" idx="5"/>
          </p:nvPr>
        </p:nvSpPr>
        <p:spPr>
          <a:xfrm>
            <a:off x="667025" y="1436800"/>
            <a:ext cx="3371700" cy="2910300"/>
          </a:xfrm>
          <a:prstGeom prst="hexagon">
            <a:avLst>
              <a:gd name="adj" fmla="val 25000"/>
              <a:gd name="vf" fmla="val 115470"/>
            </a:avLst>
          </a:prstGeom>
          <a:noFill/>
          <a:ln>
            <a:noFill/>
          </a:ln>
        </p:spPr>
      </p:sp>
      <p:grpSp>
        <p:nvGrpSpPr>
          <p:cNvPr id="149" name="Google Shape;149;p17"/>
          <p:cNvGrpSpPr/>
          <p:nvPr/>
        </p:nvGrpSpPr>
        <p:grpSpPr>
          <a:xfrm>
            <a:off x="6770725" y="4313850"/>
            <a:ext cx="1660050" cy="554100"/>
            <a:chOff x="439750" y="360325"/>
            <a:chExt cx="1660050" cy="554100"/>
          </a:xfrm>
        </p:grpSpPr>
        <p:sp>
          <p:nvSpPr>
            <p:cNvPr id="150" name="Google Shape;150;p17"/>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7"/>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7"/>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53" name="Google Shape;153;p17"/>
          <p:cNvPicPr preferRelativeResize="0"/>
          <p:nvPr/>
        </p:nvPicPr>
        <p:blipFill>
          <a:blip r:embed="rId3"/>
          <a:stretch>
            <a:fillRect/>
          </a:stretch>
        </p:blipFill>
        <p:spPr>
          <a:xfrm rot="-6993853">
            <a:off x="-1840147" y="2687331"/>
            <a:ext cx="4400435" cy="2595569"/>
          </a:xfrm>
          <a:prstGeom prst="rect">
            <a:avLst/>
          </a:prstGeom>
          <a:noFill/>
          <a:ln>
            <a:noFill/>
          </a:ln>
        </p:spPr>
      </p:pic>
      <p:pic>
        <p:nvPicPr>
          <p:cNvPr id="154" name="Google Shape;154;p17"/>
          <p:cNvPicPr preferRelativeResize="0"/>
          <p:nvPr/>
        </p:nvPicPr>
        <p:blipFill>
          <a:blip r:embed="rId4"/>
          <a:stretch>
            <a:fillRect/>
          </a:stretch>
        </p:blipFill>
        <p:spPr>
          <a:xfrm rot="-5859313" flipH="1">
            <a:off x="-673483" y="-449577"/>
            <a:ext cx="1651165" cy="16745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2"/>
          <a:stretch>
            <a:fillRect/>
          </a:stretch>
        </p:blipFill>
        <p:spPr>
          <a:xfrm>
            <a:off x="-1" y="-361900"/>
            <a:ext cx="9144003" cy="6518663"/>
          </a:xfrm>
          <a:prstGeom prst="rect">
            <a:avLst/>
          </a:prstGeom>
          <a:noFill/>
          <a:ln>
            <a:noFill/>
          </a:ln>
        </p:spPr>
      </p:pic>
      <p:sp>
        <p:nvSpPr>
          <p:cNvPr id="157" name="Google Shape;157;p18"/>
          <p:cNvSpPr txBox="1"/>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8"/>
          <p:cNvSpPr txBox="1"/>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panose="00000500000000000000"/>
              <a:buChar char="●"/>
              <a:defRPr sz="1600"/>
            </a:lvl1pPr>
            <a:lvl2pPr marL="914400" lvl="1"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2pPr>
            <a:lvl3pPr marL="1371600" lvl="2"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3pPr>
            <a:lvl4pPr marL="1828800" lvl="3"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4pPr>
            <a:lvl5pPr marL="2286000" lvl="4"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5pPr>
            <a:lvl6pPr marL="2743200" lvl="5"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6pPr>
            <a:lvl7pPr marL="3200400" lvl="6"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7pPr>
            <a:lvl8pPr marL="3657600" lvl="7"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8pPr>
            <a:lvl9pPr marL="4114800" lvl="8" indent="-317500" rtl="0">
              <a:spcBef>
                <a:spcPts val="0"/>
              </a:spcBef>
              <a:spcAft>
                <a:spcPts val="0"/>
              </a:spcAft>
              <a:buSzPts val="1400"/>
              <a:buFont typeface="Montserrat" panose="00000500000000000000"/>
              <a:buChar char="■"/>
              <a:defRPr>
                <a:latin typeface="Montserrat" panose="00000500000000000000"/>
                <a:ea typeface="Montserrat" panose="00000500000000000000"/>
                <a:cs typeface="Montserrat" panose="00000500000000000000"/>
                <a:sym typeface="Montserrat" panose="00000500000000000000"/>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59" name="Shape 159"/>
        <p:cNvGrpSpPr/>
        <p:nvPr/>
      </p:nvGrpSpPr>
      <p:grpSpPr>
        <a:xfrm>
          <a:off x="0" y="0"/>
          <a:ext cx="0" cy="0"/>
          <a:chOff x="0" y="0"/>
          <a:chExt cx="0" cy="0"/>
        </a:xfrm>
      </p:grpSpPr>
      <p:pic>
        <p:nvPicPr>
          <p:cNvPr id="160" name="Google Shape;160;p19"/>
          <p:cNvPicPr preferRelativeResize="0"/>
          <p:nvPr/>
        </p:nvPicPr>
        <p:blipFill>
          <a:blip r:embed="rId2"/>
          <a:stretch>
            <a:fillRect/>
          </a:stretch>
        </p:blipFill>
        <p:spPr>
          <a:xfrm>
            <a:off x="-1" y="-361900"/>
            <a:ext cx="9144003" cy="6518663"/>
          </a:xfrm>
          <a:prstGeom prst="rect">
            <a:avLst/>
          </a:prstGeom>
          <a:noFill/>
          <a:ln>
            <a:noFill/>
          </a:ln>
        </p:spPr>
      </p:pic>
      <p:sp>
        <p:nvSpPr>
          <p:cNvPr id="161" name="Google Shape;161;p19"/>
          <p:cNvSpPr/>
          <p:nvPr>
            <p:ph type="pic" idx="2"/>
          </p:nvPr>
        </p:nvSpPr>
        <p:spPr>
          <a:xfrm>
            <a:off x="5178413" y="1351250"/>
            <a:ext cx="1386900" cy="2545800"/>
          </a:xfrm>
          <a:prstGeom prst="rect">
            <a:avLst/>
          </a:prstGeom>
          <a:noFill/>
          <a:ln>
            <a:noFill/>
          </a:ln>
        </p:spPr>
      </p:sp>
      <p:sp>
        <p:nvSpPr>
          <p:cNvPr id="162" name="Google Shape;162;p19"/>
          <p:cNvSpPr txBox="1"/>
          <p:nvPr>
            <p:ph type="subTitle" idx="1"/>
          </p:nvPr>
        </p:nvSpPr>
        <p:spPr>
          <a:xfrm>
            <a:off x="1767325" y="2221504"/>
            <a:ext cx="2958900" cy="107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163" name="Google Shape;163;p19"/>
          <p:cNvSpPr txBox="1"/>
          <p:nvPr>
            <p:ph type="title"/>
          </p:nvPr>
        </p:nvSpPr>
        <p:spPr>
          <a:xfrm>
            <a:off x="1767336" y="1559761"/>
            <a:ext cx="2958900" cy="59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solidFill>
                  <a:schemeClr val="accent3"/>
                </a:solidFill>
              </a:defRPr>
            </a:lvl1pPr>
            <a:lvl2pPr lvl="1"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pic>
        <p:nvPicPr>
          <p:cNvPr id="164" name="Google Shape;164;p19"/>
          <p:cNvPicPr preferRelativeResize="0"/>
          <p:nvPr/>
        </p:nvPicPr>
        <p:blipFill>
          <a:blip r:embed="rId3"/>
          <a:stretch>
            <a:fillRect/>
          </a:stretch>
        </p:blipFill>
        <p:spPr>
          <a:xfrm rot="5400000" flipH="1">
            <a:off x="6672125" y="1273964"/>
            <a:ext cx="4400440" cy="25955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65" name="Shape 165"/>
        <p:cNvGrpSpPr/>
        <p:nvPr/>
      </p:nvGrpSpPr>
      <p:grpSpPr>
        <a:xfrm>
          <a:off x="0" y="0"/>
          <a:ext cx="0" cy="0"/>
          <a:chOff x="0" y="0"/>
          <a:chExt cx="0" cy="0"/>
        </a:xfrm>
      </p:grpSpPr>
      <p:pic>
        <p:nvPicPr>
          <p:cNvPr id="166" name="Google Shape;166;p20"/>
          <p:cNvPicPr preferRelativeResize="0"/>
          <p:nvPr/>
        </p:nvPicPr>
        <p:blipFill>
          <a:blip r:embed="rId2"/>
          <a:stretch>
            <a:fillRect/>
          </a:stretch>
        </p:blipFill>
        <p:spPr>
          <a:xfrm>
            <a:off x="-1" y="-361900"/>
            <a:ext cx="9144003" cy="6518663"/>
          </a:xfrm>
          <a:prstGeom prst="rect">
            <a:avLst/>
          </a:prstGeom>
          <a:noFill/>
          <a:ln>
            <a:noFill/>
          </a:ln>
        </p:spPr>
      </p:pic>
      <p:sp>
        <p:nvSpPr>
          <p:cNvPr id="167" name="Google Shape;167;p20"/>
          <p:cNvSpPr/>
          <p:nvPr>
            <p:ph type="pic" idx="2"/>
          </p:nvPr>
        </p:nvSpPr>
        <p:spPr>
          <a:xfrm>
            <a:off x="1810600" y="1201125"/>
            <a:ext cx="2347800" cy="2802000"/>
          </a:xfrm>
          <a:prstGeom prst="rect">
            <a:avLst/>
          </a:prstGeom>
          <a:noFill/>
          <a:ln>
            <a:noFill/>
          </a:ln>
        </p:spPr>
      </p:sp>
      <p:sp>
        <p:nvSpPr>
          <p:cNvPr id="168" name="Google Shape;168;p20"/>
          <p:cNvSpPr txBox="1"/>
          <p:nvPr>
            <p:ph type="subTitle" idx="1"/>
          </p:nvPr>
        </p:nvSpPr>
        <p:spPr>
          <a:xfrm>
            <a:off x="4693625" y="2221500"/>
            <a:ext cx="2958900" cy="11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9" name="Google Shape;169;p20"/>
          <p:cNvSpPr txBox="1"/>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3"/>
                </a:solidFill>
              </a:defRPr>
            </a:lvl1pPr>
            <a:lvl2pPr lvl="1"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grpSp>
        <p:nvGrpSpPr>
          <p:cNvPr id="170" name="Google Shape;170;p20"/>
          <p:cNvGrpSpPr/>
          <p:nvPr/>
        </p:nvGrpSpPr>
        <p:grpSpPr>
          <a:xfrm rot="5400000">
            <a:off x="-116800" y="2294700"/>
            <a:ext cx="1660050" cy="554100"/>
            <a:chOff x="439750" y="360325"/>
            <a:chExt cx="1660050" cy="554100"/>
          </a:xfrm>
        </p:grpSpPr>
        <p:sp>
          <p:nvSpPr>
            <p:cNvPr id="171" name="Google Shape;171;p2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1" y="-361900"/>
            <a:ext cx="9144003" cy="6518663"/>
          </a:xfrm>
          <a:prstGeom prst="rect">
            <a:avLst/>
          </a:prstGeom>
          <a:noFill/>
          <a:ln>
            <a:noFill/>
          </a:ln>
        </p:spPr>
      </p:pic>
      <p:sp>
        <p:nvSpPr>
          <p:cNvPr id="14" name="Google Shape;14;p3"/>
          <p:cNvSpPr txBox="1"/>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p:txBody>
      </p:sp>
      <p:sp>
        <p:nvSpPr>
          <p:cNvPr id="15" name="Google Shape;15;p3"/>
          <p:cNvSpPr txBox="1"/>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p:txBody>
      </p:sp>
      <p:pic>
        <p:nvPicPr>
          <p:cNvPr id="17" name="Google Shape;17;p3"/>
          <p:cNvPicPr preferRelativeResize="0"/>
          <p:nvPr/>
        </p:nvPicPr>
        <p:blipFill>
          <a:blip r:embed="rId3"/>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74" name="Shape 174"/>
        <p:cNvGrpSpPr/>
        <p:nvPr/>
      </p:nvGrpSpPr>
      <p:grpSpPr>
        <a:xfrm>
          <a:off x="0" y="0"/>
          <a:ext cx="0" cy="0"/>
          <a:chOff x="0" y="0"/>
          <a:chExt cx="0" cy="0"/>
        </a:xfrm>
      </p:grpSpPr>
      <p:pic>
        <p:nvPicPr>
          <p:cNvPr id="175" name="Google Shape;175;p21"/>
          <p:cNvPicPr preferRelativeResize="0"/>
          <p:nvPr/>
        </p:nvPicPr>
        <p:blipFill>
          <a:blip r:embed="rId2"/>
          <a:stretch>
            <a:fillRect/>
          </a:stretch>
        </p:blipFill>
        <p:spPr>
          <a:xfrm>
            <a:off x="-1" y="-361900"/>
            <a:ext cx="9144003" cy="6518663"/>
          </a:xfrm>
          <a:prstGeom prst="rect">
            <a:avLst/>
          </a:prstGeom>
          <a:noFill/>
          <a:ln>
            <a:noFill/>
          </a:ln>
        </p:spPr>
      </p:pic>
      <p:sp>
        <p:nvSpPr>
          <p:cNvPr id="176" name="Google Shape;176;p21"/>
          <p:cNvSpPr/>
          <p:nvPr>
            <p:ph type="pic" idx="2"/>
          </p:nvPr>
        </p:nvSpPr>
        <p:spPr>
          <a:xfrm>
            <a:off x="5351775" y="1550550"/>
            <a:ext cx="2367900" cy="1348800"/>
          </a:xfrm>
          <a:prstGeom prst="rect">
            <a:avLst/>
          </a:prstGeom>
          <a:noFill/>
          <a:ln>
            <a:noFill/>
          </a:ln>
        </p:spPr>
      </p:sp>
      <p:sp>
        <p:nvSpPr>
          <p:cNvPr id="177" name="Google Shape;177;p21"/>
          <p:cNvSpPr txBox="1"/>
          <p:nvPr>
            <p:ph type="subTitle" idx="1"/>
          </p:nvPr>
        </p:nvSpPr>
        <p:spPr>
          <a:xfrm>
            <a:off x="1738650" y="2267575"/>
            <a:ext cx="2987400" cy="121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178" name="Google Shape;178;p21"/>
          <p:cNvSpPr txBox="1"/>
          <p:nvPr>
            <p:ph type="title"/>
          </p:nvPr>
        </p:nvSpPr>
        <p:spPr>
          <a:xfrm>
            <a:off x="1738650" y="1559750"/>
            <a:ext cx="2987400" cy="59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800"/>
              <a:buNone/>
              <a:defRPr>
                <a:solidFill>
                  <a:schemeClr val="dk1"/>
                </a:solidFill>
              </a:defRPr>
            </a:lvl1pPr>
            <a:lvl2pPr lvl="1"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grpSp>
        <p:nvGrpSpPr>
          <p:cNvPr id="179" name="Google Shape;179;p21"/>
          <p:cNvGrpSpPr/>
          <p:nvPr/>
        </p:nvGrpSpPr>
        <p:grpSpPr>
          <a:xfrm>
            <a:off x="7024275" y="262450"/>
            <a:ext cx="1660050" cy="554100"/>
            <a:chOff x="439750" y="360325"/>
            <a:chExt cx="1660050" cy="554100"/>
          </a:xfrm>
        </p:grpSpPr>
        <p:sp>
          <p:nvSpPr>
            <p:cNvPr id="180" name="Google Shape;180;p2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83" name="Shape 183"/>
        <p:cNvGrpSpPr/>
        <p:nvPr/>
      </p:nvGrpSpPr>
      <p:grpSpPr>
        <a:xfrm>
          <a:off x="0" y="0"/>
          <a:ext cx="0" cy="0"/>
          <a:chOff x="0" y="0"/>
          <a:chExt cx="0" cy="0"/>
        </a:xfrm>
      </p:grpSpPr>
      <p:pic>
        <p:nvPicPr>
          <p:cNvPr id="184" name="Google Shape;184;p22"/>
          <p:cNvPicPr preferRelativeResize="0"/>
          <p:nvPr/>
        </p:nvPicPr>
        <p:blipFill>
          <a:blip r:embed="rId2"/>
          <a:stretch>
            <a:fillRect/>
          </a:stretch>
        </p:blipFill>
        <p:spPr>
          <a:xfrm>
            <a:off x="-1" y="-361900"/>
            <a:ext cx="9144003" cy="6518663"/>
          </a:xfrm>
          <a:prstGeom prst="rect">
            <a:avLst/>
          </a:prstGeom>
          <a:noFill/>
          <a:ln>
            <a:noFill/>
          </a:ln>
        </p:spPr>
      </p:pic>
      <p:sp>
        <p:nvSpPr>
          <p:cNvPr id="185" name="Google Shape;185;p22"/>
          <p:cNvSpPr txBox="1"/>
          <p:nvPr>
            <p:ph type="title"/>
          </p:nvPr>
        </p:nvSpPr>
        <p:spPr>
          <a:xfrm>
            <a:off x="2011500" y="3302454"/>
            <a:ext cx="51210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dk1"/>
                </a:solidFill>
              </a:defRPr>
            </a:lvl1pPr>
            <a:lvl2pPr lvl="1" algn="ctr" rtl="0">
              <a:spcBef>
                <a:spcPts val="0"/>
              </a:spcBef>
              <a:spcAft>
                <a:spcPts val="0"/>
              </a:spcAft>
              <a:buNone/>
              <a:defRPr sz="2400">
                <a:solidFill>
                  <a:schemeClr val="dk1"/>
                </a:solidFill>
              </a:defRPr>
            </a:lvl2pPr>
            <a:lvl3pPr lvl="2" algn="ctr" rtl="0">
              <a:spcBef>
                <a:spcPts val="0"/>
              </a:spcBef>
              <a:spcAft>
                <a:spcPts val="0"/>
              </a:spcAft>
              <a:buNone/>
              <a:defRPr sz="2400">
                <a:solidFill>
                  <a:schemeClr val="dk1"/>
                </a:solidFill>
              </a:defRPr>
            </a:lvl3pPr>
            <a:lvl4pPr lvl="3" algn="ctr" rtl="0">
              <a:spcBef>
                <a:spcPts val="0"/>
              </a:spcBef>
              <a:spcAft>
                <a:spcPts val="0"/>
              </a:spcAft>
              <a:buNone/>
              <a:defRPr sz="2400">
                <a:solidFill>
                  <a:schemeClr val="dk1"/>
                </a:solidFill>
              </a:defRPr>
            </a:lvl4pPr>
            <a:lvl5pPr lvl="4" algn="ctr" rtl="0">
              <a:spcBef>
                <a:spcPts val="0"/>
              </a:spcBef>
              <a:spcAft>
                <a:spcPts val="0"/>
              </a:spcAft>
              <a:buNone/>
              <a:defRPr sz="2400">
                <a:solidFill>
                  <a:schemeClr val="dk1"/>
                </a:solidFill>
              </a:defRPr>
            </a:lvl5pPr>
            <a:lvl6pPr lvl="5" algn="ctr" rtl="0">
              <a:spcBef>
                <a:spcPts val="0"/>
              </a:spcBef>
              <a:spcAft>
                <a:spcPts val="0"/>
              </a:spcAft>
              <a:buNone/>
              <a:defRPr sz="2400">
                <a:solidFill>
                  <a:schemeClr val="dk1"/>
                </a:solidFill>
              </a:defRPr>
            </a:lvl6pPr>
            <a:lvl7pPr lvl="6" algn="ctr" rtl="0">
              <a:spcBef>
                <a:spcPts val="0"/>
              </a:spcBef>
              <a:spcAft>
                <a:spcPts val="0"/>
              </a:spcAft>
              <a:buNone/>
              <a:defRPr sz="2400">
                <a:solidFill>
                  <a:schemeClr val="dk1"/>
                </a:solidFill>
              </a:defRPr>
            </a:lvl7pPr>
            <a:lvl8pPr lvl="7" algn="ctr" rtl="0">
              <a:spcBef>
                <a:spcPts val="0"/>
              </a:spcBef>
              <a:spcAft>
                <a:spcPts val="0"/>
              </a:spcAft>
              <a:buNone/>
              <a:defRPr sz="2400">
                <a:solidFill>
                  <a:schemeClr val="dk1"/>
                </a:solidFill>
              </a:defRPr>
            </a:lvl8pPr>
            <a:lvl9pPr lvl="8" algn="ctr" rtl="0">
              <a:spcBef>
                <a:spcPts val="0"/>
              </a:spcBef>
              <a:spcAft>
                <a:spcPts val="0"/>
              </a:spcAft>
              <a:buNone/>
              <a:defRPr sz="2400">
                <a:solidFill>
                  <a:schemeClr val="dk1"/>
                </a:solidFill>
              </a:defRPr>
            </a:lvl9pPr>
          </a:lstStyle>
          <a:p/>
        </p:txBody>
      </p:sp>
      <p:sp>
        <p:nvSpPr>
          <p:cNvPr id="186" name="Google Shape;186;p22"/>
          <p:cNvSpPr txBox="1"/>
          <p:nvPr>
            <p:ph type="subTitle" idx="1"/>
          </p:nvPr>
        </p:nvSpPr>
        <p:spPr>
          <a:xfrm>
            <a:off x="2011500" y="1586200"/>
            <a:ext cx="5121000" cy="1607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87" name="Shape 187"/>
        <p:cNvGrpSpPr/>
        <p:nvPr/>
      </p:nvGrpSpPr>
      <p:grpSpPr>
        <a:xfrm>
          <a:off x="0" y="0"/>
          <a:ext cx="0" cy="0"/>
          <a:chOff x="0" y="0"/>
          <a:chExt cx="0" cy="0"/>
        </a:xfrm>
      </p:grpSpPr>
      <p:pic>
        <p:nvPicPr>
          <p:cNvPr id="188" name="Google Shape;188;p23"/>
          <p:cNvPicPr preferRelativeResize="0"/>
          <p:nvPr/>
        </p:nvPicPr>
        <p:blipFill>
          <a:blip r:embed="rId2"/>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stretch>
            <a:fillRect/>
          </a:stretch>
        </p:blipFill>
        <p:spPr>
          <a:xfrm rot="-2700000">
            <a:off x="7450001" y="-2108427"/>
            <a:ext cx="2323116" cy="5143505"/>
          </a:xfrm>
          <a:prstGeom prst="rect">
            <a:avLst/>
          </a:prstGeom>
          <a:noFill/>
          <a:ln>
            <a:noFill/>
          </a:ln>
        </p:spPr>
      </p:pic>
      <p:sp>
        <p:nvSpPr>
          <p:cNvPr id="191" name="Google Shape;191;p2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2" name="Google Shape;192;p23"/>
          <p:cNvPicPr preferRelativeResize="0"/>
          <p:nvPr/>
        </p:nvPicPr>
        <p:blipFill>
          <a:blip r:embed="rId4"/>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96" name="Shape 196"/>
        <p:cNvGrpSpPr/>
        <p:nvPr/>
      </p:nvGrpSpPr>
      <p:grpSpPr>
        <a:xfrm>
          <a:off x="0" y="0"/>
          <a:ext cx="0" cy="0"/>
          <a:chOff x="0" y="0"/>
          <a:chExt cx="0" cy="0"/>
        </a:xfrm>
      </p:grpSpPr>
      <p:sp>
        <p:nvSpPr>
          <p:cNvPr id="197" name="Google Shape;197;p2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98" name="Shape 198"/>
        <p:cNvGrpSpPr/>
        <p:nvPr/>
      </p:nvGrpSpPr>
      <p:grpSpPr>
        <a:xfrm>
          <a:off x="0" y="0"/>
          <a:ext cx="0" cy="0"/>
          <a:chOff x="0" y="0"/>
          <a:chExt cx="0" cy="0"/>
        </a:xfrm>
      </p:grpSpPr>
      <p:pic>
        <p:nvPicPr>
          <p:cNvPr id="199" name="Google Shape;199;p25"/>
          <p:cNvPicPr preferRelativeResize="0"/>
          <p:nvPr/>
        </p:nvPicPr>
        <p:blipFill>
          <a:blip r:embed="rId2"/>
          <a:stretch>
            <a:fillRect/>
          </a:stretch>
        </p:blipFill>
        <p:spPr>
          <a:xfrm>
            <a:off x="-1" y="-361900"/>
            <a:ext cx="9144003" cy="6518663"/>
          </a:xfrm>
          <a:prstGeom prst="rect">
            <a:avLst/>
          </a:prstGeom>
          <a:noFill/>
          <a:ln>
            <a:noFill/>
          </a:ln>
        </p:spPr>
      </p:pic>
      <p:sp>
        <p:nvSpPr>
          <p:cNvPr id="200" name="Google Shape;200;p2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1" name="Google Shape;201;p25"/>
          <p:cNvPicPr preferRelativeResize="0"/>
          <p:nvPr/>
        </p:nvPicPr>
        <p:blipFill>
          <a:blip r:embed="rId3"/>
          <a:stretch>
            <a:fillRect/>
          </a:stretch>
        </p:blipFill>
        <p:spPr>
          <a:xfrm rot="-8100000" flipH="1">
            <a:off x="-2019592" y="1968468"/>
            <a:ext cx="4916876" cy="3637251"/>
          </a:xfrm>
          <a:prstGeom prst="rect">
            <a:avLst/>
          </a:prstGeom>
          <a:noFill/>
          <a:ln>
            <a:noFill/>
          </a:ln>
        </p:spPr>
      </p:pic>
      <p:grpSp>
        <p:nvGrpSpPr>
          <p:cNvPr id="202" name="Google Shape;202;p25"/>
          <p:cNvGrpSpPr/>
          <p:nvPr/>
        </p:nvGrpSpPr>
        <p:grpSpPr>
          <a:xfrm>
            <a:off x="2571750" y="4405300"/>
            <a:ext cx="1660050" cy="554100"/>
            <a:chOff x="439750" y="360325"/>
            <a:chExt cx="1660050" cy="554100"/>
          </a:xfrm>
        </p:grpSpPr>
        <p:sp>
          <p:nvSpPr>
            <p:cNvPr id="203" name="Google Shape;203;p2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06" name="Google Shape;206;p25"/>
          <p:cNvPicPr preferRelativeResize="0"/>
          <p:nvPr/>
        </p:nvPicPr>
        <p:blipFill>
          <a:blip r:embed="rId4"/>
          <a:stretch>
            <a:fillRect/>
          </a:stretch>
        </p:blipFill>
        <p:spPr>
          <a:xfrm rot="2700000" flipH="1">
            <a:off x="7981919" y="1068962"/>
            <a:ext cx="2675653" cy="27135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2"/>
          <a:stretch>
            <a:fillRect/>
          </a:stretch>
        </p:blipFill>
        <p:spPr>
          <a:xfrm>
            <a:off x="-1" y="-361900"/>
            <a:ext cx="9144003" cy="6518663"/>
          </a:xfrm>
          <a:prstGeom prst="rect">
            <a:avLst/>
          </a:prstGeom>
          <a:noFill/>
          <a:ln>
            <a:noFill/>
          </a:ln>
        </p:spPr>
      </p:pic>
      <p:sp>
        <p:nvSpPr>
          <p:cNvPr id="209" name="Google Shape;209;p26"/>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0" name="Google Shape;210;p26"/>
          <p:cNvPicPr preferRelativeResize="0"/>
          <p:nvPr/>
        </p:nvPicPr>
        <p:blipFill>
          <a:blip r:embed="rId3"/>
          <a:stretch>
            <a:fillRect/>
          </a:stretch>
        </p:blipFill>
        <p:spPr>
          <a:xfrm rot="-2700000" flipH="1">
            <a:off x="-1745205" y="-1475695"/>
            <a:ext cx="4916876" cy="3637251"/>
          </a:xfrm>
          <a:prstGeom prst="rect">
            <a:avLst/>
          </a:prstGeom>
          <a:noFill/>
          <a:ln>
            <a:noFill/>
          </a:ln>
        </p:spPr>
      </p:pic>
      <p:pic>
        <p:nvPicPr>
          <p:cNvPr id="211" name="Google Shape;211;p26"/>
          <p:cNvPicPr preferRelativeResize="0"/>
          <p:nvPr/>
        </p:nvPicPr>
        <p:blipFill>
          <a:blip r:embed="rId4"/>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212" name="Shape 212"/>
        <p:cNvGrpSpPr/>
        <p:nvPr/>
      </p:nvGrpSpPr>
      <p:grpSpPr>
        <a:xfrm>
          <a:off x="0" y="0"/>
          <a:ext cx="0" cy="0"/>
          <a:chOff x="0" y="0"/>
          <a:chExt cx="0" cy="0"/>
        </a:xfrm>
      </p:grpSpPr>
      <p:pic>
        <p:nvPicPr>
          <p:cNvPr id="213" name="Google Shape;213;p27"/>
          <p:cNvPicPr preferRelativeResize="0"/>
          <p:nvPr/>
        </p:nvPicPr>
        <p:blipFill>
          <a:blip r:embed="rId2"/>
          <a:stretch>
            <a:fillRect/>
          </a:stretch>
        </p:blipFill>
        <p:spPr>
          <a:xfrm>
            <a:off x="-1" y="-361900"/>
            <a:ext cx="9144003" cy="6518663"/>
          </a:xfrm>
          <a:prstGeom prst="rect">
            <a:avLst/>
          </a:prstGeom>
          <a:noFill/>
          <a:ln>
            <a:noFill/>
          </a:ln>
        </p:spPr>
      </p:pic>
      <p:sp>
        <p:nvSpPr>
          <p:cNvPr id="214" name="Google Shape;214;p27"/>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5" name="Google Shape;215;p27"/>
          <p:cNvPicPr preferRelativeResize="0"/>
          <p:nvPr/>
        </p:nvPicPr>
        <p:blipFill>
          <a:blip r:embed="rId3"/>
          <a:stretch>
            <a:fillRect/>
          </a:stretch>
        </p:blipFill>
        <p:spPr>
          <a:xfrm rot="8100000" flipH="1">
            <a:off x="5641433" y="3198605"/>
            <a:ext cx="4916876" cy="3637251"/>
          </a:xfrm>
          <a:prstGeom prst="rect">
            <a:avLst/>
          </a:prstGeom>
          <a:noFill/>
          <a:ln>
            <a:noFill/>
          </a:ln>
        </p:spPr>
      </p:pic>
      <p:pic>
        <p:nvPicPr>
          <p:cNvPr id="216" name="Google Shape;216;p27"/>
          <p:cNvPicPr preferRelativeResize="0"/>
          <p:nvPr/>
        </p:nvPicPr>
        <p:blipFill>
          <a:blip r:embed="rId3"/>
          <a:stretch>
            <a:fillRect/>
          </a:stretch>
        </p:blipFill>
        <p:spPr>
          <a:xfrm rot="-8100000">
            <a:off x="-1414317" y="3198605"/>
            <a:ext cx="4916876" cy="3637251"/>
          </a:xfrm>
          <a:prstGeom prst="rect">
            <a:avLst/>
          </a:prstGeom>
          <a:noFill/>
          <a:ln>
            <a:noFill/>
          </a:ln>
        </p:spPr>
      </p:pic>
      <p:pic>
        <p:nvPicPr>
          <p:cNvPr id="217" name="Google Shape;217;p27"/>
          <p:cNvPicPr preferRelativeResize="0"/>
          <p:nvPr/>
        </p:nvPicPr>
        <p:blipFill>
          <a:blip r:embed="rId4"/>
          <a:stretch>
            <a:fillRect/>
          </a:stretch>
        </p:blipFill>
        <p:spPr>
          <a:xfrm>
            <a:off x="-940903" y="-1022400"/>
            <a:ext cx="2675651" cy="2713550"/>
          </a:xfrm>
          <a:prstGeom prst="rect">
            <a:avLst/>
          </a:prstGeom>
          <a:noFill/>
          <a:ln>
            <a:noFill/>
          </a:ln>
        </p:spPr>
      </p:pic>
      <p:pic>
        <p:nvPicPr>
          <p:cNvPr id="218" name="Google Shape;218;p27"/>
          <p:cNvPicPr preferRelativeResize="0"/>
          <p:nvPr/>
        </p:nvPicPr>
        <p:blipFill>
          <a:blip r:embed="rId4"/>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219" name="Shape 219"/>
        <p:cNvGrpSpPr/>
        <p:nvPr/>
      </p:nvGrpSpPr>
      <p:grpSpPr>
        <a:xfrm>
          <a:off x="0" y="0"/>
          <a:ext cx="0" cy="0"/>
          <a:chOff x="0" y="0"/>
          <a:chExt cx="0" cy="0"/>
        </a:xfrm>
      </p:grpSpPr>
      <p:pic>
        <p:nvPicPr>
          <p:cNvPr id="220" name="Google Shape;220;p28"/>
          <p:cNvPicPr preferRelativeResize="0"/>
          <p:nvPr/>
        </p:nvPicPr>
        <p:blipFill>
          <a:blip r:embed="rId2"/>
          <a:stretch>
            <a:fillRect/>
          </a:stretch>
        </p:blipFill>
        <p:spPr>
          <a:xfrm>
            <a:off x="-1" y="-361900"/>
            <a:ext cx="9144003" cy="6518663"/>
          </a:xfrm>
          <a:prstGeom prst="rect">
            <a:avLst/>
          </a:prstGeom>
          <a:noFill/>
          <a:ln>
            <a:noFill/>
          </a:ln>
        </p:spPr>
      </p:pic>
      <p:sp>
        <p:nvSpPr>
          <p:cNvPr id="221" name="Google Shape;221;p28"/>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2" name="Google Shape;222;p28"/>
          <p:cNvPicPr preferRelativeResize="0"/>
          <p:nvPr/>
        </p:nvPicPr>
        <p:blipFill>
          <a:blip r:embed="rId3"/>
          <a:stretch>
            <a:fillRect/>
          </a:stretch>
        </p:blipFill>
        <p:spPr>
          <a:xfrm rot="5400000">
            <a:off x="6533986" y="246113"/>
            <a:ext cx="6530724" cy="4831100"/>
          </a:xfrm>
          <a:prstGeom prst="rect">
            <a:avLst/>
          </a:prstGeom>
          <a:noFill/>
          <a:ln>
            <a:noFill/>
          </a:ln>
        </p:spPr>
      </p:pic>
      <p:pic>
        <p:nvPicPr>
          <p:cNvPr id="223" name="Google Shape;223;p28"/>
          <p:cNvPicPr preferRelativeResize="0"/>
          <p:nvPr/>
        </p:nvPicPr>
        <p:blipFill>
          <a:blip r:embed="rId4"/>
          <a:stretch>
            <a:fillRect/>
          </a:stretch>
        </p:blipFill>
        <p:spPr>
          <a:xfrm rot="-4940687">
            <a:off x="-745933" y="3988148"/>
            <a:ext cx="1651165" cy="167455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TITLE_ONLY_7">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2"/>
          <a:stretch>
            <a:fillRect/>
          </a:stretch>
        </p:blipFill>
        <p:spPr>
          <a:xfrm>
            <a:off x="-1" y="-361900"/>
            <a:ext cx="9144003" cy="6518663"/>
          </a:xfrm>
          <a:prstGeom prst="rect">
            <a:avLst/>
          </a:prstGeom>
          <a:noFill/>
          <a:ln>
            <a:noFill/>
          </a:ln>
        </p:spPr>
      </p:pic>
      <p:sp>
        <p:nvSpPr>
          <p:cNvPr id="226" name="Google Shape;226;p29"/>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7" name="Google Shape;227;p29"/>
          <p:cNvPicPr preferRelativeResize="0"/>
          <p:nvPr/>
        </p:nvPicPr>
        <p:blipFill>
          <a:blip r:embed="rId3"/>
          <a:stretch>
            <a:fillRect/>
          </a:stretch>
        </p:blipFill>
        <p:spPr>
          <a:xfrm rot="2700000">
            <a:off x="5677658" y="-1523520"/>
            <a:ext cx="4916876" cy="3637251"/>
          </a:xfrm>
          <a:prstGeom prst="rect">
            <a:avLst/>
          </a:prstGeom>
          <a:noFill/>
          <a:ln>
            <a:noFill/>
          </a:ln>
        </p:spPr>
      </p:pic>
      <p:grpSp>
        <p:nvGrpSpPr>
          <p:cNvPr id="228" name="Google Shape;228;p29"/>
          <p:cNvGrpSpPr/>
          <p:nvPr/>
        </p:nvGrpSpPr>
        <p:grpSpPr>
          <a:xfrm>
            <a:off x="387225" y="327175"/>
            <a:ext cx="1660050" cy="554100"/>
            <a:chOff x="439750" y="360325"/>
            <a:chExt cx="1660050" cy="554100"/>
          </a:xfrm>
        </p:grpSpPr>
        <p:sp>
          <p:nvSpPr>
            <p:cNvPr id="229" name="Google Shape;229;p2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232" name="Shape 232"/>
        <p:cNvGrpSpPr/>
        <p:nvPr/>
      </p:nvGrpSpPr>
      <p:grpSpPr>
        <a:xfrm>
          <a:off x="0" y="0"/>
          <a:ext cx="0" cy="0"/>
          <a:chOff x="0" y="0"/>
          <a:chExt cx="0" cy="0"/>
        </a:xfrm>
      </p:grpSpPr>
      <p:pic>
        <p:nvPicPr>
          <p:cNvPr id="233" name="Google Shape;233;p30"/>
          <p:cNvPicPr preferRelativeResize="0"/>
          <p:nvPr/>
        </p:nvPicPr>
        <p:blipFill>
          <a:blip r:embed="rId2"/>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stretch>
            <a:fillRect/>
          </a:stretch>
        </p:blipFill>
        <p:spPr>
          <a:xfrm rot="2699998" flipH="1">
            <a:off x="5237862" y="-958278"/>
            <a:ext cx="6530725" cy="4831102"/>
          </a:xfrm>
          <a:prstGeom prst="rect">
            <a:avLst/>
          </a:prstGeom>
          <a:noFill/>
          <a:ln>
            <a:noFill/>
          </a:ln>
        </p:spPr>
      </p:pic>
      <p:sp>
        <p:nvSpPr>
          <p:cNvPr id="235" name="Google Shape;235;p30"/>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6" name="Google Shape;236;p30"/>
          <p:cNvPicPr preferRelativeResize="0"/>
          <p:nvPr/>
        </p:nvPicPr>
        <p:blipFill>
          <a:blip r:embed="rId4"/>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stretch>
            <a:fillRect/>
          </a:stretch>
        </p:blipFill>
        <p:spPr>
          <a:xfrm>
            <a:off x="-1" y="-361900"/>
            <a:ext cx="9144003" cy="6518663"/>
          </a:xfrm>
          <a:prstGeom prst="rect">
            <a:avLst/>
          </a:prstGeom>
          <a:noFill/>
          <a:ln>
            <a:noFill/>
          </a:ln>
        </p:spPr>
      </p:pic>
      <p:pic>
        <p:nvPicPr>
          <p:cNvPr id="24" name="Google Shape;24;p4"/>
          <p:cNvPicPr preferRelativeResize="0"/>
          <p:nvPr/>
        </p:nvPicPr>
        <p:blipFill>
          <a:blip r:embed="rId3"/>
          <a:stretch>
            <a:fillRect/>
          </a:stretch>
        </p:blipFill>
        <p:spPr>
          <a:xfrm rot="8099998" flipH="1">
            <a:off x="4585862" y="1867022"/>
            <a:ext cx="6530725" cy="4831102"/>
          </a:xfrm>
          <a:prstGeom prst="rect">
            <a:avLst/>
          </a:prstGeom>
          <a:noFill/>
          <a:ln>
            <a:noFill/>
          </a:ln>
        </p:spPr>
      </p:pic>
      <p:sp>
        <p:nvSpPr>
          <p:cNvPr id="25" name="Google Shape;25;p4"/>
          <p:cNvSpPr txBox="1"/>
          <p:nvPr>
            <p:ph type="body" idx="1"/>
          </p:nvPr>
        </p:nvSpPr>
        <p:spPr>
          <a:xfrm>
            <a:off x="713225" y="1559100"/>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panose="02000000000000000000"/>
              <a:buChar char="○"/>
              <a:defRPr/>
            </a:lvl2pPr>
            <a:lvl3pPr marL="1371600" lvl="2" indent="-323850">
              <a:spcBef>
                <a:spcPts val="0"/>
              </a:spcBef>
              <a:spcAft>
                <a:spcPts val="0"/>
              </a:spcAft>
              <a:buClr>
                <a:srgbClr val="434343"/>
              </a:buClr>
              <a:buSzPts val="1500"/>
              <a:buFont typeface="Roboto Condensed Light" panose="02000000000000000000"/>
              <a:buChar char="■"/>
              <a:defRPr/>
            </a:lvl3pPr>
            <a:lvl4pPr marL="1828800" lvl="3" indent="-323850">
              <a:spcBef>
                <a:spcPts val="0"/>
              </a:spcBef>
              <a:spcAft>
                <a:spcPts val="0"/>
              </a:spcAft>
              <a:buClr>
                <a:srgbClr val="434343"/>
              </a:buClr>
              <a:buSzPts val="1500"/>
              <a:buFont typeface="Roboto Condensed Light" panose="02000000000000000000"/>
              <a:buChar char="●"/>
              <a:defRPr/>
            </a:lvl4pPr>
            <a:lvl5pPr marL="2286000" lvl="4" indent="-323850">
              <a:spcBef>
                <a:spcPts val="0"/>
              </a:spcBef>
              <a:spcAft>
                <a:spcPts val="0"/>
              </a:spcAft>
              <a:buClr>
                <a:srgbClr val="434343"/>
              </a:buClr>
              <a:buSzPts val="1500"/>
              <a:buFont typeface="Roboto Condensed Light" panose="02000000000000000000"/>
              <a:buChar char="○"/>
              <a:defRPr/>
            </a:lvl5pPr>
            <a:lvl6pPr marL="2743200" lvl="5" indent="-323850">
              <a:spcBef>
                <a:spcPts val="0"/>
              </a:spcBef>
              <a:spcAft>
                <a:spcPts val="0"/>
              </a:spcAft>
              <a:buClr>
                <a:srgbClr val="434343"/>
              </a:buClr>
              <a:buSzPts val="1500"/>
              <a:buFont typeface="Roboto Condensed Light" panose="02000000000000000000"/>
              <a:buChar char="■"/>
              <a:defRPr/>
            </a:lvl6pPr>
            <a:lvl7pPr marL="3200400" lvl="6" indent="-323850">
              <a:spcBef>
                <a:spcPts val="0"/>
              </a:spcBef>
              <a:spcAft>
                <a:spcPts val="0"/>
              </a:spcAft>
              <a:buClr>
                <a:srgbClr val="434343"/>
              </a:buClr>
              <a:buSzPts val="1500"/>
              <a:buFont typeface="Roboto Condensed Light" panose="02000000000000000000"/>
              <a:buChar char="●"/>
              <a:defRPr/>
            </a:lvl7pPr>
            <a:lvl8pPr marL="3657600" lvl="7" indent="-323850">
              <a:spcBef>
                <a:spcPts val="0"/>
              </a:spcBef>
              <a:spcAft>
                <a:spcPts val="0"/>
              </a:spcAft>
              <a:buClr>
                <a:srgbClr val="434343"/>
              </a:buClr>
              <a:buSzPts val="1500"/>
              <a:buFont typeface="Roboto Condensed Light" panose="02000000000000000000"/>
              <a:buChar char="○"/>
              <a:defRPr/>
            </a:lvl8pPr>
            <a:lvl9pPr marL="4114800" lvl="8" indent="-323850">
              <a:spcBef>
                <a:spcPts val="0"/>
              </a:spcBef>
              <a:spcAft>
                <a:spcPts val="0"/>
              </a:spcAft>
              <a:buClr>
                <a:srgbClr val="434343"/>
              </a:buClr>
              <a:buSzPts val="1500"/>
              <a:buFont typeface="Roboto Condensed Light" panose="02000000000000000000"/>
              <a:buChar char="■"/>
              <a:defRPr/>
            </a:lvl9pPr>
          </a:lstStyle>
          <a:p/>
        </p:txBody>
      </p:sp>
      <p:sp>
        <p:nvSpPr>
          <p:cNvPr id="26" name="Google Shape;26;p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4"/>
          <p:cNvSpPr/>
          <p:nvPr>
            <p:ph type="pic" idx="2"/>
          </p:nvPr>
        </p:nvSpPr>
        <p:spPr>
          <a:xfrm>
            <a:off x="5262648" y="1347750"/>
            <a:ext cx="2859600" cy="2448000"/>
          </a:xfrm>
          <a:prstGeom prst="hexagon">
            <a:avLst>
              <a:gd name="adj" fmla="val 25000"/>
              <a:gd name="vf" fmla="val 115470"/>
            </a:avLst>
          </a:prstGeom>
          <a:noFill/>
          <a:ln w="9525" cap="flat" cmpd="sng">
            <a:solidFill>
              <a:schemeClr val="accent1"/>
            </a:solidFill>
            <a:prstDash val="solid"/>
            <a:round/>
            <a:headEnd type="none" w="sm" len="sm"/>
            <a:tailEnd type="none" w="sm" len="sm"/>
          </a:ln>
        </p:spPr>
      </p:sp>
      <p:grpSp>
        <p:nvGrpSpPr>
          <p:cNvPr id="28" name="Google Shape;28;p4"/>
          <p:cNvGrpSpPr/>
          <p:nvPr/>
        </p:nvGrpSpPr>
        <p:grpSpPr>
          <a:xfrm>
            <a:off x="713225" y="4272300"/>
            <a:ext cx="1660050" cy="554100"/>
            <a:chOff x="439750" y="360325"/>
            <a:chExt cx="1660050" cy="554100"/>
          </a:xfrm>
        </p:grpSpPr>
        <p:sp>
          <p:nvSpPr>
            <p:cNvPr id="29" name="Google Shape;29;p4"/>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2" name="Google Shape;32;p4"/>
          <p:cNvPicPr preferRelativeResize="0"/>
          <p:nvPr/>
        </p:nvPicPr>
        <p:blipFill>
          <a:blip r:embed="rId4"/>
          <a:stretch>
            <a:fillRect/>
          </a:stretch>
        </p:blipFill>
        <p:spPr>
          <a:xfrm flipH="1">
            <a:off x="7515547" y="-1075025"/>
            <a:ext cx="2675651" cy="27135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2">
  <p:cSld name="CUSTOM_10_1_1">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2"/>
          <a:stretch>
            <a:fillRect/>
          </a:stretch>
        </p:blipFill>
        <p:spPr>
          <a:xfrm>
            <a:off x="-1" y="-361900"/>
            <a:ext cx="9144003" cy="6518663"/>
          </a:xfrm>
          <a:prstGeom prst="rect">
            <a:avLst/>
          </a:prstGeom>
          <a:noFill/>
          <a:ln>
            <a:noFill/>
          </a:ln>
        </p:spPr>
      </p:pic>
      <p:sp>
        <p:nvSpPr>
          <p:cNvPr id="239" name="Google Shape;239;p31"/>
          <p:cNvSpPr txBox="1"/>
          <p:nvPr>
            <p:ph type="body" idx="1"/>
          </p:nvPr>
        </p:nvSpPr>
        <p:spPr>
          <a:xfrm>
            <a:off x="720025" y="1254600"/>
            <a:ext cx="7717500" cy="98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
        <p:nvSpPr>
          <p:cNvPr id="240" name="Google Shape;240;p31"/>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a:solidFill>
                  <a:schemeClr val="accent3"/>
                </a:solidFill>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pic>
        <p:nvPicPr>
          <p:cNvPr id="241" name="Google Shape;241;p31"/>
          <p:cNvPicPr preferRelativeResize="0"/>
          <p:nvPr/>
        </p:nvPicPr>
        <p:blipFill>
          <a:blip r:embed="rId3"/>
          <a:stretch>
            <a:fillRect/>
          </a:stretch>
        </p:blipFill>
        <p:spPr>
          <a:xfrm rot="2700000">
            <a:off x="4667759" y="-2506075"/>
            <a:ext cx="6632527" cy="4906396"/>
          </a:xfrm>
          <a:prstGeom prst="rect">
            <a:avLst/>
          </a:prstGeom>
          <a:noFill/>
          <a:ln>
            <a:noFill/>
          </a:ln>
        </p:spPr>
      </p:pic>
      <p:pic>
        <p:nvPicPr>
          <p:cNvPr id="242" name="Google Shape;242;p31"/>
          <p:cNvPicPr preferRelativeResize="0"/>
          <p:nvPr/>
        </p:nvPicPr>
        <p:blipFill>
          <a:blip r:embed="rId3"/>
          <a:stretch>
            <a:fillRect/>
          </a:stretch>
        </p:blipFill>
        <p:spPr>
          <a:xfrm rot="-8100000">
            <a:off x="-2224591" y="2738625"/>
            <a:ext cx="6632527" cy="4906396"/>
          </a:xfrm>
          <a:prstGeom prst="rect">
            <a:avLst/>
          </a:prstGeom>
          <a:noFill/>
          <a:ln>
            <a:noFill/>
          </a:ln>
        </p:spPr>
      </p:pic>
      <p:grpSp>
        <p:nvGrpSpPr>
          <p:cNvPr id="243" name="Google Shape;243;p31"/>
          <p:cNvGrpSpPr/>
          <p:nvPr/>
        </p:nvGrpSpPr>
        <p:grpSpPr>
          <a:xfrm rot="5400000">
            <a:off x="7744975" y="3328763"/>
            <a:ext cx="1660050" cy="554100"/>
            <a:chOff x="439750" y="360325"/>
            <a:chExt cx="1660050" cy="554100"/>
          </a:xfrm>
        </p:grpSpPr>
        <p:sp>
          <p:nvSpPr>
            <p:cNvPr id="244" name="Google Shape;244;p3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3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3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247" name="Shape 247"/>
        <p:cNvGrpSpPr/>
        <p:nvPr/>
      </p:nvGrpSpPr>
      <p:grpSpPr>
        <a:xfrm>
          <a:off x="0" y="0"/>
          <a:ext cx="0" cy="0"/>
          <a:chOff x="0" y="0"/>
          <a:chExt cx="0" cy="0"/>
        </a:xfrm>
      </p:grpSpPr>
      <p:pic>
        <p:nvPicPr>
          <p:cNvPr id="248" name="Google Shape;248;p32"/>
          <p:cNvPicPr preferRelativeResize="0"/>
          <p:nvPr/>
        </p:nvPicPr>
        <p:blipFill>
          <a:blip r:embed="rId2"/>
          <a:stretch>
            <a:fillRect/>
          </a:stretch>
        </p:blipFill>
        <p:spPr>
          <a:xfrm>
            <a:off x="-1" y="-361900"/>
            <a:ext cx="9144003" cy="6518663"/>
          </a:xfrm>
          <a:prstGeom prst="rect">
            <a:avLst/>
          </a:prstGeom>
          <a:noFill/>
          <a:ln>
            <a:noFill/>
          </a:ln>
        </p:spPr>
      </p:pic>
      <p:sp>
        <p:nvSpPr>
          <p:cNvPr id="249" name="Google Shape;249;p32"/>
          <p:cNvSpPr txBox="1"/>
          <p:nvPr>
            <p:ph type="subTitle" idx="1"/>
          </p:nvPr>
        </p:nvSpPr>
        <p:spPr>
          <a:xfrm>
            <a:off x="827225" y="2751376"/>
            <a:ext cx="2258100" cy="47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50" name="Google Shape;250;p32"/>
          <p:cNvSpPr txBox="1"/>
          <p:nvPr>
            <p:ph type="subTitle" idx="2"/>
          </p:nvPr>
        </p:nvSpPr>
        <p:spPr>
          <a:xfrm>
            <a:off x="827225" y="3227714"/>
            <a:ext cx="2258100" cy="720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51" name="Google Shape;251;p32"/>
          <p:cNvSpPr txBox="1"/>
          <p:nvPr>
            <p:ph type="subTitle" idx="3"/>
          </p:nvPr>
        </p:nvSpPr>
        <p:spPr>
          <a:xfrm>
            <a:off x="3442950" y="2751376"/>
            <a:ext cx="2258100" cy="47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52" name="Google Shape;252;p32"/>
          <p:cNvSpPr txBox="1"/>
          <p:nvPr>
            <p:ph type="subTitle" idx="4"/>
          </p:nvPr>
        </p:nvSpPr>
        <p:spPr>
          <a:xfrm>
            <a:off x="3442950" y="3227714"/>
            <a:ext cx="2258100" cy="720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53" name="Google Shape;253;p32"/>
          <p:cNvSpPr txBox="1"/>
          <p:nvPr>
            <p:ph type="subTitle" idx="5"/>
          </p:nvPr>
        </p:nvSpPr>
        <p:spPr>
          <a:xfrm>
            <a:off x="6058675" y="2751376"/>
            <a:ext cx="2258100" cy="4764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54" name="Google Shape;254;p32"/>
          <p:cNvSpPr txBox="1"/>
          <p:nvPr>
            <p:ph type="subTitle" idx="6"/>
          </p:nvPr>
        </p:nvSpPr>
        <p:spPr>
          <a:xfrm>
            <a:off x="6058674" y="3227714"/>
            <a:ext cx="2258100" cy="720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55" name="Google Shape;255;p32"/>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panose="02000503000000000000"/>
              <a:buNone/>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pic>
        <p:nvPicPr>
          <p:cNvPr id="256" name="Google Shape;256;p32"/>
          <p:cNvPicPr preferRelativeResize="0"/>
          <p:nvPr/>
        </p:nvPicPr>
        <p:blipFill>
          <a:blip r:embed="rId3"/>
          <a:stretch>
            <a:fillRect/>
          </a:stretch>
        </p:blipFill>
        <p:spPr>
          <a:xfrm rot="8100000" flipH="1">
            <a:off x="5779158" y="3466068"/>
            <a:ext cx="4916876" cy="3637251"/>
          </a:xfrm>
          <a:prstGeom prst="rect">
            <a:avLst/>
          </a:prstGeom>
          <a:noFill/>
          <a:ln>
            <a:noFill/>
          </a:ln>
        </p:spPr>
      </p:pic>
      <p:pic>
        <p:nvPicPr>
          <p:cNvPr id="257" name="Google Shape;257;p32"/>
          <p:cNvPicPr preferRelativeResize="0"/>
          <p:nvPr/>
        </p:nvPicPr>
        <p:blipFill>
          <a:blip r:embed="rId3"/>
          <a:stretch>
            <a:fillRect/>
          </a:stretch>
        </p:blipFill>
        <p:spPr>
          <a:xfrm rot="-8100000">
            <a:off x="-1276592" y="3466068"/>
            <a:ext cx="4916876" cy="3637251"/>
          </a:xfrm>
          <a:prstGeom prst="rect">
            <a:avLst/>
          </a:prstGeom>
          <a:noFill/>
          <a:ln>
            <a:noFill/>
          </a:ln>
        </p:spPr>
      </p:pic>
      <p:pic>
        <p:nvPicPr>
          <p:cNvPr id="258" name="Google Shape;258;p32"/>
          <p:cNvPicPr preferRelativeResize="0"/>
          <p:nvPr/>
        </p:nvPicPr>
        <p:blipFill>
          <a:blip r:embed="rId3"/>
          <a:stretch>
            <a:fillRect/>
          </a:stretch>
        </p:blipFill>
        <p:spPr>
          <a:xfrm rot="-2700000" flipH="1">
            <a:off x="-1433967" y="-1930382"/>
            <a:ext cx="4916876" cy="3637251"/>
          </a:xfrm>
          <a:prstGeom prst="rect">
            <a:avLst/>
          </a:prstGeom>
          <a:noFill/>
          <a:ln>
            <a:noFill/>
          </a:ln>
        </p:spPr>
      </p:pic>
      <p:pic>
        <p:nvPicPr>
          <p:cNvPr id="259" name="Google Shape;259;p32"/>
          <p:cNvPicPr preferRelativeResize="0"/>
          <p:nvPr/>
        </p:nvPicPr>
        <p:blipFill>
          <a:blip r:embed="rId3"/>
          <a:stretch>
            <a:fillRect/>
          </a:stretch>
        </p:blipFill>
        <p:spPr>
          <a:xfrm rot="2700000">
            <a:off x="5621783" y="-1930382"/>
            <a:ext cx="4916876" cy="3637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260" name="Shape 260"/>
        <p:cNvGrpSpPr/>
        <p:nvPr/>
      </p:nvGrpSpPr>
      <p:grpSpPr>
        <a:xfrm>
          <a:off x="0" y="0"/>
          <a:ext cx="0" cy="0"/>
          <a:chOff x="0" y="0"/>
          <a:chExt cx="0" cy="0"/>
        </a:xfrm>
      </p:grpSpPr>
      <p:pic>
        <p:nvPicPr>
          <p:cNvPr id="261" name="Google Shape;261;p33"/>
          <p:cNvPicPr preferRelativeResize="0"/>
          <p:nvPr/>
        </p:nvPicPr>
        <p:blipFill>
          <a:blip r:embed="rId2"/>
          <a:stretch>
            <a:fillRect/>
          </a:stretch>
        </p:blipFill>
        <p:spPr>
          <a:xfrm>
            <a:off x="-1" y="-361900"/>
            <a:ext cx="9144003" cy="6518663"/>
          </a:xfrm>
          <a:prstGeom prst="rect">
            <a:avLst/>
          </a:prstGeom>
          <a:noFill/>
          <a:ln>
            <a:noFill/>
          </a:ln>
        </p:spPr>
      </p:pic>
      <p:sp>
        <p:nvSpPr>
          <p:cNvPr id="262" name="Google Shape;262;p33"/>
          <p:cNvSpPr txBox="1"/>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63" name="Google Shape;263;p33"/>
          <p:cNvSpPr txBox="1"/>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64" name="Google Shape;264;p33"/>
          <p:cNvSpPr txBox="1"/>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65" name="Google Shape;265;p33"/>
          <p:cNvSpPr txBox="1"/>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66" name="Google Shape;266;p33"/>
          <p:cNvSpPr txBox="1"/>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67" name="Google Shape;267;p33"/>
          <p:cNvSpPr txBox="1"/>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68" name="Google Shape;268;p3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69" name="Google Shape;269;p33"/>
          <p:cNvPicPr preferRelativeResize="0"/>
          <p:nvPr/>
        </p:nvPicPr>
        <p:blipFill>
          <a:blip r:embed="rId3"/>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stretch>
            <a:fillRect/>
          </a:stretch>
        </p:blipFill>
        <p:spPr>
          <a:xfrm flipH="1">
            <a:off x="7386647" y="-1022400"/>
            <a:ext cx="2675651" cy="27135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2"/>
          <a:stretch>
            <a:fillRect/>
          </a:stretch>
        </p:blipFill>
        <p:spPr>
          <a:xfrm>
            <a:off x="-1" y="-361900"/>
            <a:ext cx="9144003" cy="6518663"/>
          </a:xfrm>
          <a:prstGeom prst="rect">
            <a:avLst/>
          </a:prstGeom>
          <a:noFill/>
          <a:ln>
            <a:noFill/>
          </a:ln>
        </p:spPr>
      </p:pic>
      <p:sp>
        <p:nvSpPr>
          <p:cNvPr id="275" name="Google Shape;275;p34"/>
          <p:cNvSpPr txBox="1"/>
          <p:nvPr>
            <p:ph type="title" hasCustomPrompt="1"/>
          </p:nvPr>
        </p:nvSpPr>
        <p:spPr>
          <a:xfrm>
            <a:off x="2067263" y="3439350"/>
            <a:ext cx="2495100" cy="8343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4800"/>
              <a:buChar char="+"/>
              <a:defRPr sz="35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276" name="Google Shape;276;p34"/>
          <p:cNvSpPr txBox="1"/>
          <p:nvPr>
            <p:ph type="title" idx="2" hasCustomPrompt="1"/>
          </p:nvPr>
        </p:nvSpPr>
        <p:spPr>
          <a:xfrm>
            <a:off x="2067263" y="1416875"/>
            <a:ext cx="2495100" cy="834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4800"/>
              <a:buNone/>
              <a:defRPr sz="35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7" name="Google Shape;277;p34"/>
          <p:cNvSpPr txBox="1"/>
          <p:nvPr>
            <p:ph type="title" idx="3" hasCustomPrompt="1"/>
          </p:nvPr>
        </p:nvSpPr>
        <p:spPr>
          <a:xfrm>
            <a:off x="2067263" y="2428125"/>
            <a:ext cx="2495100" cy="834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4800"/>
              <a:buNone/>
              <a:defRPr sz="3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8" name="Google Shape;278;p34"/>
          <p:cNvSpPr txBox="1"/>
          <p:nvPr>
            <p:ph type="subTitle" idx="1"/>
          </p:nvPr>
        </p:nvSpPr>
        <p:spPr>
          <a:xfrm>
            <a:off x="4777300" y="3592800"/>
            <a:ext cx="2173200" cy="52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9" name="Google Shape;279;p34"/>
          <p:cNvSpPr txBox="1"/>
          <p:nvPr>
            <p:ph type="subTitle" idx="4"/>
          </p:nvPr>
        </p:nvSpPr>
        <p:spPr>
          <a:xfrm>
            <a:off x="4777300" y="2581575"/>
            <a:ext cx="2173200" cy="52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0" name="Google Shape;280;p34"/>
          <p:cNvSpPr txBox="1"/>
          <p:nvPr>
            <p:ph type="subTitle" idx="5"/>
          </p:nvPr>
        </p:nvSpPr>
        <p:spPr>
          <a:xfrm>
            <a:off x="4777300" y="1570325"/>
            <a:ext cx="2173200" cy="52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1" name="Google Shape;281;p34"/>
          <p:cNvSpPr txBox="1"/>
          <p:nvPr>
            <p:ph type="title" idx="6"/>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panose="02000503000000000000"/>
              <a:buNone/>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pic>
        <p:nvPicPr>
          <p:cNvPr id="282" name="Google Shape;282;p34"/>
          <p:cNvPicPr preferRelativeResize="0"/>
          <p:nvPr/>
        </p:nvPicPr>
        <p:blipFill>
          <a:blip r:embed="rId3"/>
          <a:stretch>
            <a:fillRect/>
          </a:stretch>
        </p:blipFill>
        <p:spPr>
          <a:xfrm rot="8100000" flipH="1">
            <a:off x="-4200897" y="582463"/>
            <a:ext cx="7657246" cy="893562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283" name="Shape 283"/>
        <p:cNvGrpSpPr/>
        <p:nvPr/>
      </p:nvGrpSpPr>
      <p:grpSpPr>
        <a:xfrm>
          <a:off x="0" y="0"/>
          <a:ext cx="0" cy="0"/>
          <a:chOff x="0" y="0"/>
          <a:chExt cx="0" cy="0"/>
        </a:xfrm>
      </p:grpSpPr>
      <p:pic>
        <p:nvPicPr>
          <p:cNvPr id="284" name="Google Shape;284;p35"/>
          <p:cNvPicPr preferRelativeResize="0"/>
          <p:nvPr/>
        </p:nvPicPr>
        <p:blipFill>
          <a:blip r:embed="rId2"/>
          <a:stretch>
            <a:fillRect/>
          </a:stretch>
        </p:blipFill>
        <p:spPr>
          <a:xfrm>
            <a:off x="-1" y="-361900"/>
            <a:ext cx="9144003" cy="6518663"/>
          </a:xfrm>
          <a:prstGeom prst="rect">
            <a:avLst/>
          </a:prstGeom>
          <a:noFill/>
          <a:ln>
            <a:noFill/>
          </a:ln>
        </p:spPr>
      </p:pic>
      <p:sp>
        <p:nvSpPr>
          <p:cNvPr id="285" name="Google Shape;285;p35"/>
          <p:cNvSpPr txBox="1"/>
          <p:nvPr>
            <p:ph type="subTitle" idx="1"/>
          </p:nvPr>
        </p:nvSpPr>
        <p:spPr>
          <a:xfrm>
            <a:off x="714044" y="2127795"/>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86" name="Google Shape;286;p35"/>
          <p:cNvSpPr txBox="1"/>
          <p:nvPr>
            <p:ph type="subTitle" idx="2"/>
          </p:nvPr>
        </p:nvSpPr>
        <p:spPr>
          <a:xfrm>
            <a:off x="714035" y="1433625"/>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87" name="Google Shape;287;p35"/>
          <p:cNvSpPr txBox="1"/>
          <p:nvPr>
            <p:ph type="subTitle" idx="3"/>
          </p:nvPr>
        </p:nvSpPr>
        <p:spPr>
          <a:xfrm>
            <a:off x="2099807" y="3514800"/>
            <a:ext cx="2173200" cy="3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88" name="Google Shape;288;p35"/>
          <p:cNvSpPr txBox="1"/>
          <p:nvPr>
            <p:ph type="subTitle" idx="4"/>
          </p:nvPr>
        </p:nvSpPr>
        <p:spPr>
          <a:xfrm>
            <a:off x="2099797" y="3819851"/>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89" name="Google Shape;289;p35"/>
          <p:cNvSpPr txBox="1"/>
          <p:nvPr>
            <p:ph type="subTitle" idx="5"/>
          </p:nvPr>
        </p:nvSpPr>
        <p:spPr>
          <a:xfrm>
            <a:off x="3485639" y="2127798"/>
            <a:ext cx="21729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90" name="Google Shape;290;p35"/>
          <p:cNvSpPr txBox="1"/>
          <p:nvPr>
            <p:ph type="subTitle" idx="6"/>
          </p:nvPr>
        </p:nvSpPr>
        <p:spPr>
          <a:xfrm>
            <a:off x="3485400" y="1433625"/>
            <a:ext cx="21729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91" name="Google Shape;291;p35"/>
          <p:cNvSpPr txBox="1"/>
          <p:nvPr>
            <p:ph type="subTitle" idx="7"/>
          </p:nvPr>
        </p:nvSpPr>
        <p:spPr>
          <a:xfrm>
            <a:off x="4871009" y="3514800"/>
            <a:ext cx="2173200" cy="3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292" name="Google Shape;292;p35"/>
          <p:cNvSpPr txBox="1"/>
          <p:nvPr>
            <p:ph type="subTitle" idx="8"/>
          </p:nvPr>
        </p:nvSpPr>
        <p:spPr>
          <a:xfrm>
            <a:off x="4871000" y="3819851"/>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293" name="Google Shape;293;p3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panose="02000503000000000000"/>
              <a:buNone/>
              <a:defRPr/>
            </a:lvl1pPr>
            <a:lvl2pPr lvl="1"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9pPr>
          </a:lstStyle>
          <a:p/>
        </p:txBody>
      </p:sp>
      <p:pic>
        <p:nvPicPr>
          <p:cNvPr id="294" name="Google Shape;294;p35"/>
          <p:cNvPicPr preferRelativeResize="0"/>
          <p:nvPr/>
        </p:nvPicPr>
        <p:blipFill>
          <a:blip r:embed="rId3"/>
          <a:stretch>
            <a:fillRect/>
          </a:stretch>
        </p:blipFill>
        <p:spPr>
          <a:xfrm rot="8100000">
            <a:off x="-674237" y="2244210"/>
            <a:ext cx="2323116" cy="5143505"/>
          </a:xfrm>
          <a:prstGeom prst="rect">
            <a:avLst/>
          </a:prstGeom>
          <a:noFill/>
          <a:ln>
            <a:noFill/>
          </a:ln>
        </p:spPr>
      </p:pic>
      <p:pic>
        <p:nvPicPr>
          <p:cNvPr id="295" name="Google Shape;295;p35"/>
          <p:cNvPicPr preferRelativeResize="0"/>
          <p:nvPr/>
        </p:nvPicPr>
        <p:blipFill>
          <a:blip r:embed="rId4"/>
          <a:stretch>
            <a:fillRect/>
          </a:stretch>
        </p:blipFill>
        <p:spPr>
          <a:xfrm rot="-8100003">
            <a:off x="-1417575" y="3351778"/>
            <a:ext cx="4400439" cy="2595571"/>
          </a:xfrm>
          <a:prstGeom prst="rect">
            <a:avLst/>
          </a:prstGeom>
          <a:noFill/>
          <a:ln>
            <a:noFill/>
          </a:ln>
        </p:spPr>
      </p:pic>
      <p:grpSp>
        <p:nvGrpSpPr>
          <p:cNvPr id="296" name="Google Shape;296;p35"/>
          <p:cNvGrpSpPr/>
          <p:nvPr/>
        </p:nvGrpSpPr>
        <p:grpSpPr>
          <a:xfrm>
            <a:off x="439750" y="360325"/>
            <a:ext cx="1660050" cy="554100"/>
            <a:chOff x="439750" y="360325"/>
            <a:chExt cx="1660050" cy="554100"/>
          </a:xfrm>
        </p:grpSpPr>
        <p:sp>
          <p:nvSpPr>
            <p:cNvPr id="297" name="Google Shape;297;p3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00" name="Google Shape;300;p35"/>
          <p:cNvPicPr preferRelativeResize="0"/>
          <p:nvPr/>
        </p:nvPicPr>
        <p:blipFill>
          <a:blip r:embed="rId5"/>
          <a:stretch>
            <a:fillRect/>
          </a:stretch>
        </p:blipFill>
        <p:spPr>
          <a:xfrm rot="5400000">
            <a:off x="7092947" y="-279925"/>
            <a:ext cx="2675651" cy="2713550"/>
          </a:xfrm>
          <a:prstGeom prst="rect">
            <a:avLst/>
          </a:prstGeom>
          <a:noFill/>
          <a:ln>
            <a:noFill/>
          </a:ln>
        </p:spPr>
      </p:pic>
      <p:pic>
        <p:nvPicPr>
          <p:cNvPr id="301" name="Google Shape;301;p35"/>
          <p:cNvPicPr preferRelativeResize="0"/>
          <p:nvPr/>
        </p:nvPicPr>
        <p:blipFill>
          <a:blip r:embed="rId6"/>
          <a:stretch>
            <a:fillRect/>
          </a:stretch>
        </p:blipFill>
        <p:spPr>
          <a:xfrm rot="5400000">
            <a:off x="6423786" y="234038"/>
            <a:ext cx="6530724" cy="48311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302" name="Shape 302"/>
        <p:cNvGrpSpPr/>
        <p:nvPr/>
      </p:nvGrpSpPr>
      <p:grpSpPr>
        <a:xfrm>
          <a:off x="0" y="0"/>
          <a:ext cx="0" cy="0"/>
          <a:chOff x="0" y="0"/>
          <a:chExt cx="0" cy="0"/>
        </a:xfrm>
      </p:grpSpPr>
      <p:pic>
        <p:nvPicPr>
          <p:cNvPr id="303" name="Google Shape;303;p36"/>
          <p:cNvPicPr preferRelativeResize="0"/>
          <p:nvPr/>
        </p:nvPicPr>
        <p:blipFill>
          <a:blip r:embed="rId2"/>
          <a:stretch>
            <a:fillRect/>
          </a:stretch>
        </p:blipFill>
        <p:spPr>
          <a:xfrm>
            <a:off x="-1" y="-361900"/>
            <a:ext cx="9144003" cy="6518663"/>
          </a:xfrm>
          <a:prstGeom prst="rect">
            <a:avLst/>
          </a:prstGeom>
          <a:noFill/>
          <a:ln>
            <a:noFill/>
          </a:ln>
        </p:spPr>
      </p:pic>
      <p:sp>
        <p:nvSpPr>
          <p:cNvPr id="304" name="Google Shape;304;p36"/>
          <p:cNvSpPr txBox="1"/>
          <p:nvPr>
            <p:ph type="subTitle" idx="1"/>
          </p:nvPr>
        </p:nvSpPr>
        <p:spPr>
          <a:xfrm>
            <a:off x="2146350"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05" name="Google Shape;305;p36"/>
          <p:cNvSpPr txBox="1"/>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06" name="Google Shape;306;p36"/>
          <p:cNvSpPr txBox="1"/>
          <p:nvPr>
            <p:ph type="subTitle" idx="3"/>
          </p:nvPr>
        </p:nvSpPr>
        <p:spPr>
          <a:xfrm>
            <a:off x="2146350"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07" name="Google Shape;307;p36"/>
          <p:cNvSpPr txBox="1"/>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08" name="Google Shape;308;p36"/>
          <p:cNvSpPr txBox="1"/>
          <p:nvPr>
            <p:ph type="subTitle" idx="5"/>
          </p:nvPr>
        </p:nvSpPr>
        <p:spPr>
          <a:xfrm>
            <a:off x="6257579"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09" name="Google Shape;309;p36"/>
          <p:cNvSpPr txBox="1"/>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0" name="Google Shape;310;p36"/>
          <p:cNvSpPr txBox="1"/>
          <p:nvPr>
            <p:ph type="subTitle" idx="7"/>
          </p:nvPr>
        </p:nvSpPr>
        <p:spPr>
          <a:xfrm>
            <a:off x="6257579"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11" name="Google Shape;311;p36"/>
          <p:cNvSpPr txBox="1"/>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2" name="Google Shape;312;p36"/>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panose="02000503000000000000"/>
              <a:buNone/>
              <a:defRPr>
                <a:solidFill>
                  <a:schemeClr val="accent3"/>
                </a:solidFill>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pic>
        <p:nvPicPr>
          <p:cNvPr id="313" name="Google Shape;313;p36"/>
          <p:cNvPicPr preferRelativeResize="0"/>
          <p:nvPr/>
        </p:nvPicPr>
        <p:blipFill>
          <a:blip r:embed="rId3"/>
          <a:stretch>
            <a:fillRect/>
          </a:stretch>
        </p:blipFill>
        <p:spPr>
          <a:xfrm rot="8100000" flipH="1">
            <a:off x="3234144" y="3926648"/>
            <a:ext cx="2675653" cy="271355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
  <p:cSld name="CUSTOM_3_1_4_2_1_1">
    <p:spTree>
      <p:nvGrpSpPr>
        <p:cNvPr id="314" name="Shape 314"/>
        <p:cNvGrpSpPr/>
        <p:nvPr/>
      </p:nvGrpSpPr>
      <p:grpSpPr>
        <a:xfrm>
          <a:off x="0" y="0"/>
          <a:ext cx="0" cy="0"/>
          <a:chOff x="0" y="0"/>
          <a:chExt cx="0" cy="0"/>
        </a:xfrm>
      </p:grpSpPr>
      <p:pic>
        <p:nvPicPr>
          <p:cNvPr id="315" name="Google Shape;315;p37"/>
          <p:cNvPicPr preferRelativeResize="0"/>
          <p:nvPr/>
        </p:nvPicPr>
        <p:blipFill>
          <a:blip r:embed="rId2"/>
          <a:stretch>
            <a:fillRect/>
          </a:stretch>
        </p:blipFill>
        <p:spPr>
          <a:xfrm>
            <a:off x="-1" y="-361900"/>
            <a:ext cx="9144003" cy="6518663"/>
          </a:xfrm>
          <a:prstGeom prst="rect">
            <a:avLst/>
          </a:prstGeom>
          <a:noFill/>
          <a:ln>
            <a:noFill/>
          </a:ln>
        </p:spPr>
      </p:pic>
      <p:sp>
        <p:nvSpPr>
          <p:cNvPr id="316" name="Google Shape;316;p37"/>
          <p:cNvSpPr txBox="1"/>
          <p:nvPr>
            <p:ph type="subTitle" idx="1"/>
          </p:nvPr>
        </p:nvSpPr>
        <p:spPr>
          <a:xfrm>
            <a:off x="2001589" y="160214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17" name="Google Shape;317;p37"/>
          <p:cNvSpPr txBox="1"/>
          <p:nvPr>
            <p:ph type="subTitle" idx="2"/>
          </p:nvPr>
        </p:nvSpPr>
        <p:spPr>
          <a:xfrm>
            <a:off x="2001588" y="19062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318" name="Google Shape;318;p37"/>
          <p:cNvSpPr txBox="1"/>
          <p:nvPr>
            <p:ph type="subTitle" idx="3"/>
          </p:nvPr>
        </p:nvSpPr>
        <p:spPr>
          <a:xfrm>
            <a:off x="3485376" y="3087212"/>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19" name="Google Shape;319;p37"/>
          <p:cNvSpPr txBox="1"/>
          <p:nvPr>
            <p:ph type="subTitle" idx="4"/>
          </p:nvPr>
        </p:nvSpPr>
        <p:spPr>
          <a:xfrm>
            <a:off x="3485375" y="33931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320" name="Google Shape;320;p37"/>
          <p:cNvSpPr txBox="1"/>
          <p:nvPr>
            <p:ph type="subTitle" idx="5"/>
          </p:nvPr>
        </p:nvSpPr>
        <p:spPr>
          <a:xfrm>
            <a:off x="4971087" y="160214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21" name="Google Shape;321;p37"/>
          <p:cNvSpPr txBox="1"/>
          <p:nvPr>
            <p:ph type="subTitle" idx="6"/>
          </p:nvPr>
        </p:nvSpPr>
        <p:spPr>
          <a:xfrm>
            <a:off x="4971087" y="19062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322" name="Google Shape;322;p37"/>
          <p:cNvSpPr txBox="1"/>
          <p:nvPr>
            <p:ph type="subTitle" idx="7"/>
          </p:nvPr>
        </p:nvSpPr>
        <p:spPr>
          <a:xfrm>
            <a:off x="6256587" y="3087196"/>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23" name="Google Shape;323;p37"/>
          <p:cNvSpPr txBox="1"/>
          <p:nvPr>
            <p:ph type="subTitle" idx="8"/>
          </p:nvPr>
        </p:nvSpPr>
        <p:spPr>
          <a:xfrm>
            <a:off x="6256587" y="339131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324" name="Google Shape;324;p37"/>
          <p:cNvSpPr txBox="1"/>
          <p:nvPr>
            <p:ph type="subTitle" idx="9"/>
          </p:nvPr>
        </p:nvSpPr>
        <p:spPr>
          <a:xfrm>
            <a:off x="714164" y="3087212"/>
            <a:ext cx="21732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algn="ctr"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25" name="Google Shape;325;p37"/>
          <p:cNvSpPr txBox="1"/>
          <p:nvPr>
            <p:ph type="subTitle" idx="13"/>
          </p:nvPr>
        </p:nvSpPr>
        <p:spPr>
          <a:xfrm>
            <a:off x="714163" y="3393162"/>
            <a:ext cx="2173200" cy="52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p:txBody>
      </p:sp>
      <p:sp>
        <p:nvSpPr>
          <p:cNvPr id="326" name="Google Shape;326;p37"/>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panose="02000503000000000000"/>
              <a:buNone/>
              <a:defRPr/>
            </a:lvl1pPr>
            <a:lvl2pPr lvl="1"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SzPts val="3500"/>
              <a:buFont typeface="Abhaya Libre" panose="02000503000000000000"/>
              <a:buNone/>
              <a:defRPr sz="3500">
                <a:latin typeface="Abhaya Libre" panose="02000503000000000000"/>
                <a:ea typeface="Abhaya Libre" panose="02000503000000000000"/>
                <a:cs typeface="Abhaya Libre" panose="02000503000000000000"/>
                <a:sym typeface="Abhaya Libre" panose="02000503000000000000"/>
              </a:defRPr>
            </a:lvl9pPr>
          </a:lstStyle>
          <a:p/>
        </p:txBody>
      </p:sp>
      <p:pic>
        <p:nvPicPr>
          <p:cNvPr id="327" name="Google Shape;327;p37"/>
          <p:cNvPicPr preferRelativeResize="0"/>
          <p:nvPr/>
        </p:nvPicPr>
        <p:blipFill>
          <a:blip r:embed="rId3"/>
          <a:stretch>
            <a:fillRect/>
          </a:stretch>
        </p:blipFill>
        <p:spPr>
          <a:xfrm rot="2699997">
            <a:off x="6116016" y="-668061"/>
            <a:ext cx="4400439" cy="2595571"/>
          </a:xfrm>
          <a:prstGeom prst="rect">
            <a:avLst/>
          </a:prstGeom>
          <a:noFill/>
          <a:ln>
            <a:noFill/>
          </a:ln>
        </p:spPr>
      </p:pic>
      <p:pic>
        <p:nvPicPr>
          <p:cNvPr id="328" name="Google Shape;328;p37"/>
          <p:cNvPicPr preferRelativeResize="0"/>
          <p:nvPr/>
        </p:nvPicPr>
        <p:blipFill>
          <a:blip r:embed="rId3"/>
          <a:stretch>
            <a:fillRect/>
          </a:stretch>
        </p:blipFill>
        <p:spPr>
          <a:xfrm rot="-2699997" flipH="1">
            <a:off x="-1501425" y="-668061"/>
            <a:ext cx="4400439" cy="2595571"/>
          </a:xfrm>
          <a:prstGeom prst="rect">
            <a:avLst/>
          </a:prstGeom>
          <a:noFill/>
          <a:ln>
            <a:noFill/>
          </a:ln>
        </p:spPr>
      </p:pic>
      <p:pic>
        <p:nvPicPr>
          <p:cNvPr id="329" name="Google Shape;329;p37"/>
          <p:cNvPicPr preferRelativeResize="0"/>
          <p:nvPr/>
        </p:nvPicPr>
        <p:blipFill>
          <a:blip r:embed="rId3"/>
          <a:stretch>
            <a:fillRect/>
          </a:stretch>
        </p:blipFill>
        <p:spPr>
          <a:xfrm rot="-10793696">
            <a:off x="2484513" y="3974151"/>
            <a:ext cx="4400443" cy="259557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330" name="Shape 330"/>
        <p:cNvGrpSpPr/>
        <p:nvPr/>
      </p:nvGrpSpPr>
      <p:grpSpPr>
        <a:xfrm>
          <a:off x="0" y="0"/>
          <a:ext cx="0" cy="0"/>
          <a:chOff x="0" y="0"/>
          <a:chExt cx="0" cy="0"/>
        </a:xfrm>
      </p:grpSpPr>
      <p:pic>
        <p:nvPicPr>
          <p:cNvPr id="331" name="Google Shape;331;p38"/>
          <p:cNvPicPr preferRelativeResize="0"/>
          <p:nvPr/>
        </p:nvPicPr>
        <p:blipFill>
          <a:blip r:embed="rId2"/>
          <a:stretch>
            <a:fillRect/>
          </a:stretch>
        </p:blipFill>
        <p:spPr>
          <a:xfrm>
            <a:off x="-1" y="-361900"/>
            <a:ext cx="9144003" cy="6518663"/>
          </a:xfrm>
          <a:prstGeom prst="rect">
            <a:avLst/>
          </a:prstGeom>
          <a:noFill/>
          <a:ln>
            <a:noFill/>
          </a:ln>
        </p:spPr>
      </p:pic>
      <p:sp>
        <p:nvSpPr>
          <p:cNvPr id="332" name="Google Shape;332;p38"/>
          <p:cNvSpPr txBox="1"/>
          <p:nvPr>
            <p:ph type="subTitle" idx="1"/>
          </p:nvPr>
        </p:nvSpPr>
        <p:spPr>
          <a:xfrm>
            <a:off x="6050975" y="2496211"/>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33" name="Google Shape;333;p38"/>
          <p:cNvSpPr txBox="1"/>
          <p:nvPr>
            <p:ph type="subTitle" idx="2"/>
          </p:nvPr>
        </p:nvSpPr>
        <p:spPr>
          <a:xfrm>
            <a:off x="6050975" y="2811449"/>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4" name="Google Shape;334;p38"/>
          <p:cNvSpPr txBox="1"/>
          <p:nvPr>
            <p:ph type="subTitle" idx="3"/>
          </p:nvPr>
        </p:nvSpPr>
        <p:spPr>
          <a:xfrm>
            <a:off x="6050975" y="1372400"/>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35" name="Google Shape;335;p38"/>
          <p:cNvSpPr txBox="1"/>
          <p:nvPr>
            <p:ph type="subTitle" idx="4"/>
          </p:nvPr>
        </p:nvSpPr>
        <p:spPr>
          <a:xfrm>
            <a:off x="6050975" y="1687627"/>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6" name="Google Shape;336;p38"/>
          <p:cNvSpPr txBox="1"/>
          <p:nvPr>
            <p:ph type="subTitle" idx="5"/>
          </p:nvPr>
        </p:nvSpPr>
        <p:spPr>
          <a:xfrm>
            <a:off x="6050975" y="3620022"/>
            <a:ext cx="2110500" cy="371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37" name="Google Shape;337;p38"/>
          <p:cNvSpPr txBox="1"/>
          <p:nvPr>
            <p:ph type="subTitle" idx="6"/>
          </p:nvPr>
        </p:nvSpPr>
        <p:spPr>
          <a:xfrm>
            <a:off x="6050975" y="3935250"/>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38" name="Google Shape;338;p38"/>
          <p:cNvSpPr txBox="1"/>
          <p:nvPr>
            <p:ph type="subTitle" idx="7"/>
          </p:nvPr>
        </p:nvSpPr>
        <p:spPr>
          <a:xfrm>
            <a:off x="1986575" y="1372400"/>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39" name="Google Shape;339;p38"/>
          <p:cNvSpPr txBox="1"/>
          <p:nvPr>
            <p:ph type="subTitle" idx="8"/>
          </p:nvPr>
        </p:nvSpPr>
        <p:spPr>
          <a:xfrm>
            <a:off x="1986575" y="1687627"/>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0" name="Google Shape;340;p38"/>
          <p:cNvSpPr txBox="1"/>
          <p:nvPr>
            <p:ph type="subTitle" idx="9"/>
          </p:nvPr>
        </p:nvSpPr>
        <p:spPr>
          <a:xfrm>
            <a:off x="1986575" y="2496211"/>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41" name="Google Shape;341;p38"/>
          <p:cNvSpPr txBox="1"/>
          <p:nvPr>
            <p:ph type="subTitle" idx="13"/>
          </p:nvPr>
        </p:nvSpPr>
        <p:spPr>
          <a:xfrm>
            <a:off x="1986575" y="2811449"/>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2" name="Google Shape;342;p38"/>
          <p:cNvSpPr txBox="1"/>
          <p:nvPr>
            <p:ph type="subTitle" idx="14"/>
          </p:nvPr>
        </p:nvSpPr>
        <p:spPr>
          <a:xfrm>
            <a:off x="1986575" y="3620025"/>
            <a:ext cx="21105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1pPr>
            <a:lvl2pPr lvl="1"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2pPr>
            <a:lvl3pPr lvl="2"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3pPr>
            <a:lvl4pPr lvl="3"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4pPr>
            <a:lvl5pPr lvl="4"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5pPr>
            <a:lvl6pPr lvl="5"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6pPr>
            <a:lvl7pPr lvl="6"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7pPr>
            <a:lvl8pPr lvl="7"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8pPr>
            <a:lvl9pPr lvl="8" rtl="0">
              <a:lnSpc>
                <a:spcPct val="100000"/>
              </a:lnSpc>
              <a:spcBef>
                <a:spcPts val="0"/>
              </a:spcBef>
              <a:spcAft>
                <a:spcPts val="0"/>
              </a:spcAft>
              <a:buNone/>
              <a:defRPr>
                <a:solidFill>
                  <a:schemeClr val="accent1"/>
                </a:solidFill>
                <a:latin typeface="Aldrich" panose="02000000000000000000"/>
                <a:ea typeface="Aldrich" panose="02000000000000000000"/>
                <a:cs typeface="Aldrich" panose="02000000000000000000"/>
                <a:sym typeface="Aldrich" panose="02000000000000000000"/>
              </a:defRPr>
            </a:lvl9pPr>
          </a:lstStyle>
          <a:p/>
        </p:txBody>
      </p:sp>
      <p:sp>
        <p:nvSpPr>
          <p:cNvPr id="343" name="Google Shape;343;p38"/>
          <p:cNvSpPr txBox="1"/>
          <p:nvPr>
            <p:ph type="subTitle" idx="15"/>
          </p:nvPr>
        </p:nvSpPr>
        <p:spPr>
          <a:xfrm>
            <a:off x="1986575" y="3935250"/>
            <a:ext cx="2110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44" name="Google Shape;344;p38"/>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pic>
        <p:nvPicPr>
          <p:cNvPr id="345" name="Google Shape;345;p38"/>
          <p:cNvPicPr preferRelativeResize="0"/>
          <p:nvPr/>
        </p:nvPicPr>
        <p:blipFill>
          <a:blip r:embed="rId3"/>
          <a:stretch>
            <a:fillRect/>
          </a:stretch>
        </p:blipFill>
        <p:spPr>
          <a:xfrm rot="-4940687">
            <a:off x="-745933" y="3988148"/>
            <a:ext cx="1651165" cy="1674553"/>
          </a:xfrm>
          <a:prstGeom prst="rect">
            <a:avLst/>
          </a:prstGeom>
          <a:noFill/>
          <a:ln>
            <a:noFill/>
          </a:ln>
        </p:spPr>
      </p:pic>
      <p:pic>
        <p:nvPicPr>
          <p:cNvPr id="346" name="Google Shape;346;p38"/>
          <p:cNvPicPr preferRelativeResize="0"/>
          <p:nvPr/>
        </p:nvPicPr>
        <p:blipFill>
          <a:blip r:embed="rId4"/>
          <a:stretch>
            <a:fillRect/>
          </a:stretch>
        </p:blipFill>
        <p:spPr>
          <a:xfrm rot="3574223">
            <a:off x="5866021" y="-1741981"/>
            <a:ext cx="4916875" cy="36372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347" name="Shape 347"/>
        <p:cNvGrpSpPr/>
        <p:nvPr/>
      </p:nvGrpSpPr>
      <p:grpSpPr>
        <a:xfrm>
          <a:off x="0" y="0"/>
          <a:ext cx="0" cy="0"/>
          <a:chOff x="0" y="0"/>
          <a:chExt cx="0" cy="0"/>
        </a:xfrm>
      </p:grpSpPr>
      <p:pic>
        <p:nvPicPr>
          <p:cNvPr id="348" name="Google Shape;348;p39"/>
          <p:cNvPicPr preferRelativeResize="0"/>
          <p:nvPr/>
        </p:nvPicPr>
        <p:blipFill>
          <a:blip r:embed="rId2"/>
          <a:stretch>
            <a:fillRect/>
          </a:stretch>
        </p:blipFill>
        <p:spPr>
          <a:xfrm>
            <a:off x="-1" y="-361900"/>
            <a:ext cx="9144003" cy="6518663"/>
          </a:xfrm>
          <a:prstGeom prst="rect">
            <a:avLst/>
          </a:prstGeom>
          <a:noFill/>
          <a:ln>
            <a:noFill/>
          </a:ln>
        </p:spPr>
      </p:pic>
      <p:sp>
        <p:nvSpPr>
          <p:cNvPr id="349" name="Google Shape;349;p39"/>
          <p:cNvSpPr txBox="1"/>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50" name="Google Shape;350;p39"/>
          <p:cNvSpPr txBox="1"/>
          <p:nvPr/>
        </p:nvSpPr>
        <p:spPr>
          <a:xfrm>
            <a:off x="3876950" y="3523250"/>
            <a:ext cx="36633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200">
                <a:solidFill>
                  <a:schemeClr val="lt1"/>
                </a:solidFill>
                <a:latin typeface="Advent Pro"/>
                <a:ea typeface="Advent Pro"/>
                <a:cs typeface="Advent Pro"/>
                <a:sym typeface="Advent Pro"/>
              </a:rPr>
              <a:t>CREDITS: This presentation template was created by </a:t>
            </a:r>
            <a:r>
              <a:rPr lang="en-GB" sz="1200">
                <a:solidFill>
                  <a:schemeClr val="lt1"/>
                </a:solidFill>
                <a:uFill>
                  <a:noFill/>
                </a:uFill>
                <a:latin typeface="Advent Pro"/>
                <a:ea typeface="Advent Pro"/>
                <a:cs typeface="Advent Pro"/>
                <a:sym typeface="Advent Pro"/>
                <a:hlinkClick r:id="rId3"/>
              </a:rPr>
              <a:t>Slidesgo</a:t>
            </a:r>
            <a:r>
              <a:rPr lang="en-GB" sz="1200">
                <a:solidFill>
                  <a:schemeClr val="lt1"/>
                </a:solidFill>
                <a:latin typeface="Advent Pro"/>
                <a:ea typeface="Advent Pro"/>
                <a:cs typeface="Advent Pro"/>
                <a:sym typeface="Advent Pro"/>
              </a:rPr>
              <a:t>, including icons by </a:t>
            </a:r>
            <a:r>
              <a:rPr lang="en-GB" sz="1200">
                <a:solidFill>
                  <a:schemeClr val="lt1"/>
                </a:solidFill>
                <a:uFill>
                  <a:noFill/>
                </a:uFill>
                <a:latin typeface="Advent Pro"/>
                <a:ea typeface="Advent Pro"/>
                <a:cs typeface="Advent Pro"/>
                <a:sym typeface="Advent Pro"/>
                <a:hlinkClick r:id="rId4"/>
              </a:rPr>
              <a:t>Flaticon</a:t>
            </a:r>
            <a:r>
              <a:rPr lang="en-GB" sz="1200">
                <a:solidFill>
                  <a:schemeClr val="lt1"/>
                </a:solidFill>
                <a:latin typeface="Advent Pro"/>
                <a:ea typeface="Advent Pro"/>
                <a:cs typeface="Advent Pro"/>
                <a:sym typeface="Advent Pro"/>
              </a:rPr>
              <a:t>, and infographics &amp; images by </a:t>
            </a:r>
            <a:r>
              <a:rPr lang="en-GB" sz="1200">
                <a:solidFill>
                  <a:schemeClr val="lt1"/>
                </a:solidFill>
                <a:uFill>
                  <a:noFill/>
                </a:uFill>
                <a:latin typeface="Advent Pro"/>
                <a:ea typeface="Advent Pro"/>
                <a:cs typeface="Advent Pro"/>
                <a:sym typeface="Advent Pro"/>
                <a:hlinkClick r:id="rId5"/>
              </a:rPr>
              <a:t>Freepik</a:t>
            </a:r>
            <a:endParaRPr sz="1200">
              <a:solidFill>
                <a:schemeClr val="lt1"/>
              </a:solidFill>
              <a:latin typeface="Advent Pro"/>
              <a:ea typeface="Advent Pro"/>
              <a:cs typeface="Advent Pro"/>
              <a:sym typeface="Advent Pro"/>
            </a:endParaRPr>
          </a:p>
        </p:txBody>
      </p:sp>
      <p:sp>
        <p:nvSpPr>
          <p:cNvPr id="351" name="Google Shape;351;p39"/>
          <p:cNvSpPr txBox="1"/>
          <p:nvPr>
            <p:ph type="title"/>
          </p:nvPr>
        </p:nvSpPr>
        <p:spPr>
          <a:xfrm>
            <a:off x="3817375" y="554950"/>
            <a:ext cx="46134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52" name="Google Shape;352;p39"/>
          <p:cNvPicPr preferRelativeResize="0"/>
          <p:nvPr/>
        </p:nvPicPr>
        <p:blipFill>
          <a:blip r:embed="rId6"/>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3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362" name="Shape 362"/>
        <p:cNvGrpSpPr/>
        <p:nvPr/>
      </p:nvGrpSpPr>
      <p:grpSpPr>
        <a:xfrm>
          <a:off x="0" y="0"/>
          <a:ext cx="0" cy="0"/>
          <a:chOff x="0" y="0"/>
          <a:chExt cx="0" cy="0"/>
        </a:xfrm>
      </p:grpSpPr>
      <p:pic>
        <p:nvPicPr>
          <p:cNvPr id="363" name="Google Shape;363;p40"/>
          <p:cNvPicPr preferRelativeResize="0"/>
          <p:nvPr/>
        </p:nvPicPr>
        <p:blipFill>
          <a:blip r:embed="rId2"/>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a:blip r:embed="rId2"/>
          <a:stretch>
            <a:fillRect/>
          </a:stretch>
        </p:blipFill>
        <p:spPr>
          <a:xfrm>
            <a:off x="-1" y="-361900"/>
            <a:ext cx="9144003" cy="6518663"/>
          </a:xfrm>
          <a:prstGeom prst="rect">
            <a:avLst/>
          </a:prstGeom>
          <a:noFill/>
          <a:ln>
            <a:noFill/>
          </a:ln>
        </p:spPr>
      </p:pic>
      <p:sp>
        <p:nvSpPr>
          <p:cNvPr id="35" name="Google Shape;35;p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panose="02000503000000000000"/>
              <a:buNone/>
              <a:defRPr>
                <a:solidFill>
                  <a:schemeClr val="accent3"/>
                </a:solidFill>
              </a:defRPr>
            </a:lvl1pPr>
            <a:lvl2pPr lvl="1"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2pPr>
            <a:lvl3pPr lvl="2"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3pPr>
            <a:lvl4pPr lvl="3"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4pPr>
            <a:lvl5pPr lvl="4"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5pPr>
            <a:lvl6pPr lvl="5"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6pPr>
            <a:lvl7pPr lvl="6"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7pPr>
            <a:lvl8pPr lvl="7"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8pPr>
            <a:lvl9pPr lvl="8" rtl="0">
              <a:spcBef>
                <a:spcPts val="0"/>
              </a:spcBef>
              <a:spcAft>
                <a:spcPts val="0"/>
              </a:spcAft>
              <a:buClr>
                <a:schemeClr val="dk1"/>
              </a:buClr>
              <a:buSzPts val="3500"/>
              <a:buFont typeface="Abhaya Libre" panose="02000503000000000000"/>
              <a:buNone/>
              <a:defRPr sz="3500">
                <a:solidFill>
                  <a:schemeClr val="dk1"/>
                </a:solidFill>
                <a:latin typeface="Abhaya Libre" panose="02000503000000000000"/>
                <a:ea typeface="Abhaya Libre" panose="02000503000000000000"/>
                <a:cs typeface="Abhaya Libre" panose="02000503000000000000"/>
                <a:sym typeface="Abhaya Libre" panose="02000503000000000000"/>
              </a:defRPr>
            </a:lvl9pPr>
          </a:lstStyle>
          <a:p/>
        </p:txBody>
      </p:sp>
      <p:sp>
        <p:nvSpPr>
          <p:cNvPr id="36" name="Google Shape;36;p5"/>
          <p:cNvSpPr txBox="1"/>
          <p:nvPr>
            <p:ph type="body" idx="1"/>
          </p:nvPr>
        </p:nvSpPr>
        <p:spPr>
          <a:xfrm>
            <a:off x="4748375" y="1244800"/>
            <a:ext cx="3675600" cy="3363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p:txBody>
      </p:sp>
      <p:sp>
        <p:nvSpPr>
          <p:cNvPr id="37" name="Google Shape;37;p5"/>
          <p:cNvSpPr txBox="1"/>
          <p:nvPr>
            <p:ph type="body" idx="2"/>
          </p:nvPr>
        </p:nvSpPr>
        <p:spPr>
          <a:xfrm>
            <a:off x="720025" y="1244801"/>
            <a:ext cx="3675600" cy="33639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sz="14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p:txBody>
      </p:sp>
      <p:grpSp>
        <p:nvGrpSpPr>
          <p:cNvPr id="38" name="Google Shape;38;p5"/>
          <p:cNvGrpSpPr/>
          <p:nvPr/>
        </p:nvGrpSpPr>
        <p:grpSpPr>
          <a:xfrm>
            <a:off x="720025" y="4331513"/>
            <a:ext cx="1660050" cy="554100"/>
            <a:chOff x="439750" y="360325"/>
            <a:chExt cx="1660050" cy="554100"/>
          </a:xfrm>
        </p:grpSpPr>
        <p:sp>
          <p:nvSpPr>
            <p:cNvPr id="39" name="Google Shape;39;p5"/>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5"/>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369" name="Shape 369"/>
        <p:cNvGrpSpPr/>
        <p:nvPr/>
      </p:nvGrpSpPr>
      <p:grpSpPr>
        <a:xfrm>
          <a:off x="0" y="0"/>
          <a:ext cx="0" cy="0"/>
          <a:chOff x="0" y="0"/>
          <a:chExt cx="0" cy="0"/>
        </a:xfrm>
      </p:grpSpPr>
      <p:pic>
        <p:nvPicPr>
          <p:cNvPr id="370" name="Google Shape;370;p41"/>
          <p:cNvPicPr preferRelativeResize="0"/>
          <p:nvPr/>
        </p:nvPicPr>
        <p:blipFill>
          <a:blip r:embed="rId2"/>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3250" y="54275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4" name="Google Shape;44;p6"/>
          <p:cNvPicPr preferRelativeResize="0"/>
          <p:nvPr/>
        </p:nvPicPr>
        <p:blipFill>
          <a:blip r:embed="rId2"/>
          <a:stretch>
            <a:fillRect/>
          </a:stretch>
        </p:blipFill>
        <p:spPr>
          <a:xfrm>
            <a:off x="-1" y="-361900"/>
            <a:ext cx="9144003" cy="6518663"/>
          </a:xfrm>
          <a:prstGeom prst="rect">
            <a:avLst/>
          </a:prstGeom>
          <a:noFill/>
          <a:ln>
            <a:noFill/>
          </a:ln>
        </p:spPr>
      </p:pic>
      <p:pic>
        <p:nvPicPr>
          <p:cNvPr id="45" name="Google Shape;45;p6"/>
          <p:cNvPicPr preferRelativeResize="0"/>
          <p:nvPr/>
        </p:nvPicPr>
        <p:blipFill>
          <a:blip r:embed="rId3"/>
          <a:stretch>
            <a:fillRect/>
          </a:stretch>
        </p:blipFill>
        <p:spPr>
          <a:xfrm rot="-2700000">
            <a:off x="7450001" y="-2108427"/>
            <a:ext cx="2323116" cy="5143505"/>
          </a:xfrm>
          <a:prstGeom prst="rect">
            <a:avLst/>
          </a:prstGeom>
          <a:noFill/>
          <a:ln>
            <a:noFill/>
          </a:ln>
        </p:spPr>
      </p:pic>
      <p:pic>
        <p:nvPicPr>
          <p:cNvPr id="46" name="Google Shape;46;p6"/>
          <p:cNvPicPr preferRelativeResize="0"/>
          <p:nvPr/>
        </p:nvPicPr>
        <p:blipFill>
          <a:blip r:embed="rId4"/>
          <a:stretch>
            <a:fillRect/>
          </a:stretch>
        </p:blipFill>
        <p:spPr>
          <a:xfrm rot="2699997">
            <a:off x="6116016" y="-668061"/>
            <a:ext cx="4400439" cy="2595571"/>
          </a:xfrm>
          <a:prstGeom prst="rect">
            <a:avLst/>
          </a:prstGeom>
          <a:noFill/>
          <a:ln>
            <a:noFill/>
          </a:ln>
        </p:spPr>
      </p:pic>
      <p:pic>
        <p:nvPicPr>
          <p:cNvPr id="47" name="Google Shape;47;p6"/>
          <p:cNvPicPr preferRelativeResize="0"/>
          <p:nvPr/>
        </p:nvPicPr>
        <p:blipFill>
          <a:blip r:embed="rId3"/>
          <a:stretch>
            <a:fillRect/>
          </a:stretch>
        </p:blipFill>
        <p:spPr>
          <a:xfrm rot="8100000">
            <a:off x="-1189262" y="2622260"/>
            <a:ext cx="2323116" cy="5143505"/>
          </a:xfrm>
          <a:prstGeom prst="rect">
            <a:avLst/>
          </a:prstGeom>
          <a:noFill/>
          <a:ln>
            <a:noFill/>
          </a:ln>
        </p:spPr>
      </p:pic>
      <p:grpSp>
        <p:nvGrpSpPr>
          <p:cNvPr id="48" name="Google Shape;48;p6"/>
          <p:cNvGrpSpPr/>
          <p:nvPr/>
        </p:nvGrpSpPr>
        <p:grpSpPr>
          <a:xfrm>
            <a:off x="8357395" y="2343975"/>
            <a:ext cx="786600" cy="2666275"/>
            <a:chOff x="8357395" y="2343975"/>
            <a:chExt cx="786600" cy="2666275"/>
          </a:xfrm>
        </p:grpSpPr>
        <p:sp>
          <p:nvSpPr>
            <p:cNvPr id="49" name="Google Shape;49;p6"/>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6"/>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6"/>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6"/>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3" name="Google Shape;53;p6"/>
          <p:cNvPicPr preferRelativeResize="0"/>
          <p:nvPr/>
        </p:nvPicPr>
        <p:blipFill>
          <a:blip r:embed="rId4"/>
          <a:stretch>
            <a:fillRect/>
          </a:stretch>
        </p:blipFill>
        <p:spPr>
          <a:xfrm rot="-8100003">
            <a:off x="-1932600" y="3729828"/>
            <a:ext cx="4400439" cy="25955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54" name="Shape 54"/>
        <p:cNvGrpSpPr/>
        <p:nvPr/>
      </p:nvGrpSpPr>
      <p:grpSpPr>
        <a:xfrm>
          <a:off x="0" y="0"/>
          <a:ext cx="0" cy="0"/>
          <a:chOff x="0" y="0"/>
          <a:chExt cx="0" cy="0"/>
        </a:xfrm>
      </p:grpSpPr>
      <p:pic>
        <p:nvPicPr>
          <p:cNvPr id="55" name="Google Shape;55;p7"/>
          <p:cNvPicPr preferRelativeResize="0"/>
          <p:nvPr/>
        </p:nvPicPr>
        <p:blipFill>
          <a:blip r:embed="rId2"/>
          <a:stretch>
            <a:fillRect/>
          </a:stretch>
        </p:blipFill>
        <p:spPr>
          <a:xfrm>
            <a:off x="-1" y="-361900"/>
            <a:ext cx="9144003" cy="6518663"/>
          </a:xfrm>
          <a:prstGeom prst="rect">
            <a:avLst/>
          </a:prstGeom>
          <a:noFill/>
          <a:ln>
            <a:noFill/>
          </a:ln>
        </p:spPr>
      </p:pic>
      <p:pic>
        <p:nvPicPr>
          <p:cNvPr id="56" name="Google Shape;56;p7"/>
          <p:cNvPicPr preferRelativeResize="0"/>
          <p:nvPr/>
        </p:nvPicPr>
        <p:blipFill>
          <a:blip r:embed="rId3"/>
          <a:stretch>
            <a:fillRect/>
          </a:stretch>
        </p:blipFill>
        <p:spPr>
          <a:xfrm rot="8099999">
            <a:off x="-4038473" y="-3812434"/>
            <a:ext cx="7657250" cy="8935621"/>
          </a:xfrm>
          <a:prstGeom prst="rect">
            <a:avLst/>
          </a:prstGeom>
          <a:noFill/>
          <a:ln>
            <a:noFill/>
          </a:ln>
        </p:spPr>
      </p:pic>
      <p:sp>
        <p:nvSpPr>
          <p:cNvPr id="57" name="Google Shape;57;p7"/>
          <p:cNvSpPr txBox="1"/>
          <p:nvPr>
            <p:ph type="subTitle" idx="1"/>
          </p:nvPr>
        </p:nvSpPr>
        <p:spPr>
          <a:xfrm>
            <a:off x="4431125" y="3300275"/>
            <a:ext cx="3999600" cy="9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58" name="Google Shape;58;p7"/>
          <p:cNvSpPr txBox="1"/>
          <p:nvPr>
            <p:ph type="title"/>
          </p:nvPr>
        </p:nvSpPr>
        <p:spPr>
          <a:xfrm>
            <a:off x="4431125" y="1195675"/>
            <a:ext cx="3999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lvl1pPr>
            <a:lvl2pPr lvl="1"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2pPr>
            <a:lvl3pPr lvl="2"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3pPr>
            <a:lvl4pPr lvl="3"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4pPr>
            <a:lvl5pPr lvl="4"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5pPr>
            <a:lvl6pPr lvl="5"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6pPr>
            <a:lvl7pPr lvl="6"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7pPr>
            <a:lvl8pPr lvl="7"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8pPr>
            <a:lvl9pPr lvl="8" rtl="0">
              <a:spcBef>
                <a:spcPts val="0"/>
              </a:spcBef>
              <a:spcAft>
                <a:spcPts val="0"/>
              </a:spcAft>
              <a:buSzPts val="2800"/>
              <a:buFont typeface="Palanquin Dark" panose="020B0004020203020204"/>
              <a:buNone/>
              <a:defRPr>
                <a:latin typeface="Palanquin Dark" panose="020B0004020203020204"/>
                <a:ea typeface="Palanquin Dark" panose="020B0004020203020204"/>
                <a:cs typeface="Palanquin Dark" panose="020B0004020203020204"/>
                <a:sym typeface="Palanquin Dark" panose="020B0004020203020204"/>
              </a:defRPr>
            </a:lvl9pPr>
          </a:lstStyle>
          <a:p/>
        </p:txBody>
      </p:sp>
      <p:sp>
        <p:nvSpPr>
          <p:cNvPr id="59" name="Google Shape;59;p7"/>
          <p:cNvSpPr/>
          <p:nvPr>
            <p:ph type="pic" idx="2"/>
          </p:nvPr>
        </p:nvSpPr>
        <p:spPr>
          <a:xfrm>
            <a:off x="639925" y="964050"/>
            <a:ext cx="3568200" cy="3215400"/>
          </a:xfrm>
          <a:prstGeom prst="hexagon">
            <a:avLst>
              <a:gd name="adj" fmla="val 25000"/>
              <a:gd name="vf" fmla="val 115470"/>
            </a:avLst>
          </a:prstGeom>
          <a:noFill/>
          <a:ln>
            <a:noFill/>
          </a:ln>
        </p:spPr>
      </p:sp>
      <p:pic>
        <p:nvPicPr>
          <p:cNvPr id="60" name="Google Shape;60;p7"/>
          <p:cNvPicPr preferRelativeResize="0"/>
          <p:nvPr/>
        </p:nvPicPr>
        <p:blipFill>
          <a:blip r:embed="rId4"/>
          <a:stretch>
            <a:fillRect/>
          </a:stretch>
        </p:blipFill>
        <p:spPr>
          <a:xfrm rot="493135" flipH="1">
            <a:off x="7547268" y="-817276"/>
            <a:ext cx="2675654" cy="27135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1" name="Shape 61"/>
        <p:cNvGrpSpPr/>
        <p:nvPr/>
      </p:nvGrpSpPr>
      <p:grpSpPr>
        <a:xfrm>
          <a:off x="0" y="0"/>
          <a:ext cx="0" cy="0"/>
          <a:chOff x="0" y="0"/>
          <a:chExt cx="0" cy="0"/>
        </a:xfrm>
      </p:grpSpPr>
      <p:pic>
        <p:nvPicPr>
          <p:cNvPr id="62" name="Google Shape;62;p8"/>
          <p:cNvPicPr preferRelativeResize="0"/>
          <p:nvPr/>
        </p:nvPicPr>
        <p:blipFill>
          <a:blip r:embed="rId2"/>
          <a:stretch>
            <a:fillRect/>
          </a:stretch>
        </p:blipFill>
        <p:spPr>
          <a:xfrm>
            <a:off x="-1" y="-361900"/>
            <a:ext cx="9144003" cy="6518663"/>
          </a:xfrm>
          <a:prstGeom prst="rect">
            <a:avLst/>
          </a:prstGeom>
          <a:noFill/>
          <a:ln>
            <a:noFill/>
          </a:ln>
        </p:spPr>
      </p:pic>
      <p:sp>
        <p:nvSpPr>
          <p:cNvPr id="63" name="Google Shape;63;p8"/>
          <p:cNvSpPr txBox="1"/>
          <p:nvPr>
            <p:ph type="title"/>
          </p:nvPr>
        </p:nvSpPr>
        <p:spPr>
          <a:xfrm>
            <a:off x="1328550" y="1205250"/>
            <a:ext cx="6486900" cy="2733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4" name="Google Shape;64;p8"/>
          <p:cNvGrpSpPr/>
          <p:nvPr/>
        </p:nvGrpSpPr>
        <p:grpSpPr>
          <a:xfrm rot="5400000">
            <a:off x="4173082" y="3083650"/>
            <a:ext cx="786600" cy="2666275"/>
            <a:chOff x="8357395" y="2343975"/>
            <a:chExt cx="786600" cy="2666275"/>
          </a:xfrm>
        </p:grpSpPr>
        <p:sp>
          <p:nvSpPr>
            <p:cNvPr id="65" name="Google Shape;65;p8"/>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8"/>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9" name="Shape 69"/>
        <p:cNvGrpSpPr/>
        <p:nvPr/>
      </p:nvGrpSpPr>
      <p:grpSpPr>
        <a:xfrm>
          <a:off x="0" y="0"/>
          <a:ext cx="0" cy="0"/>
          <a:chOff x="0" y="0"/>
          <a:chExt cx="0" cy="0"/>
        </a:xfrm>
      </p:grpSpPr>
      <p:pic>
        <p:nvPicPr>
          <p:cNvPr id="70" name="Google Shape;70;p9"/>
          <p:cNvPicPr preferRelativeResize="0"/>
          <p:nvPr/>
        </p:nvPicPr>
        <p:blipFill>
          <a:blip r:embed="rId2"/>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stretch>
            <a:fillRect/>
          </a:stretch>
        </p:blipFill>
        <p:spPr>
          <a:xfrm flipH="1">
            <a:off x="-3615437" y="-361900"/>
            <a:ext cx="8812037" cy="6518674"/>
          </a:xfrm>
          <a:prstGeom prst="rect">
            <a:avLst/>
          </a:prstGeom>
          <a:noFill/>
          <a:ln>
            <a:noFill/>
          </a:ln>
        </p:spPr>
      </p:pic>
      <p:sp>
        <p:nvSpPr>
          <p:cNvPr id="72" name="Google Shape;72;p9"/>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4" name="Google Shape;74;p9"/>
          <p:cNvSpPr txBox="1"/>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0" name="Google Shape;80;p9"/>
          <p:cNvPicPr preferRelativeResize="0"/>
          <p:nvPr/>
        </p:nvPicPr>
        <p:blipFill>
          <a:blip r:embed="rId4"/>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1" name="Shape 81"/>
        <p:cNvGrpSpPr/>
        <p:nvPr/>
      </p:nvGrpSpPr>
      <p:grpSpPr>
        <a:xfrm>
          <a:off x="0" y="0"/>
          <a:ext cx="0" cy="0"/>
          <a:chOff x="0" y="0"/>
          <a:chExt cx="0" cy="0"/>
        </a:xfrm>
      </p:grpSpPr>
      <p:sp>
        <p:nvSpPr>
          <p:cNvPr id="82" name="Google Shape;82;p10"/>
          <p:cNvSpPr txBox="1"/>
          <p:nvPr>
            <p:ph type="body" idx="1"/>
          </p:nvPr>
        </p:nvSpPr>
        <p:spPr>
          <a:xfrm>
            <a:off x="1375800" y="3330875"/>
            <a:ext cx="6392400" cy="1277700"/>
          </a:xfrm>
          <a:prstGeom prst="rect">
            <a:avLst/>
          </a:prstGeom>
          <a:solidFill>
            <a:srgbClr val="00AB8D">
              <a:alpha val="32139"/>
            </a:srgbClr>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800">
                <a:latin typeface="Aldrich" panose="02000000000000000000"/>
                <a:ea typeface="Aldrich" panose="02000000000000000000"/>
                <a:cs typeface="Aldrich" panose="02000000000000000000"/>
                <a:sym typeface="Aldrich" panose="02000000000000000000"/>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1pPr>
            <a:lvl2pPr lvl="1"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2pPr>
            <a:lvl3pPr lvl="2"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3pPr>
            <a:lvl4pPr lvl="3"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4pPr>
            <a:lvl5pPr lvl="4"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5pPr>
            <a:lvl6pPr lvl="5"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6pPr>
            <a:lvl7pPr lvl="6"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7pPr>
            <a:lvl8pPr lvl="7"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8pPr>
            <a:lvl9pPr lvl="8" rtl="0">
              <a:spcBef>
                <a:spcPts val="0"/>
              </a:spcBef>
              <a:spcAft>
                <a:spcPts val="0"/>
              </a:spcAft>
              <a:buClr>
                <a:schemeClr val="lt1"/>
              </a:buClr>
              <a:buSzPts val="2800"/>
              <a:buFont typeface="Aldrich" panose="02000000000000000000"/>
              <a:buNone/>
              <a:defRPr sz="2800" b="1">
                <a:solidFill>
                  <a:schemeClr val="lt1"/>
                </a:solidFill>
                <a:latin typeface="Aldrich" panose="02000000000000000000"/>
                <a:ea typeface="Aldrich" panose="02000000000000000000"/>
                <a:cs typeface="Aldrich" panose="02000000000000000000"/>
                <a:sym typeface="Aldrich" panose="02000000000000000000"/>
              </a:defRPr>
            </a:lvl9pPr>
          </a:lstStyle>
          <a:p/>
        </p:txBody>
      </p:sp>
      <p:sp>
        <p:nvSpPr>
          <p:cNvPr id="7" name="Google Shape;7;p1"/>
          <p:cNvSpPr txBox="1"/>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Google Shape;380;p42"/>
          <p:cNvSpPr txBox="1"/>
          <p:nvPr>
            <p:ph type="title"/>
          </p:nvPr>
        </p:nvSpPr>
        <p:spPr>
          <a:xfrm>
            <a:off x="1292350" y="1415800"/>
            <a:ext cx="6464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200"/>
              <a:t>BASIC COMPUTER </a:t>
            </a:r>
            <a:r>
              <a:rPr lang="en-GB" sz="4200"/>
              <a:t>ORGANISATION</a:t>
            </a:r>
            <a:endParaRPr sz="4500"/>
          </a:p>
        </p:txBody>
      </p:sp>
      <p:sp>
        <p:nvSpPr>
          <p:cNvPr id="381" name="Google Shape;381;p42"/>
          <p:cNvSpPr txBox="1"/>
          <p:nvPr/>
        </p:nvSpPr>
        <p:spPr>
          <a:xfrm>
            <a:off x="2049775" y="1051550"/>
            <a:ext cx="30000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600">
                <a:solidFill>
                  <a:schemeClr val="dk1"/>
                </a:solidFill>
                <a:latin typeface="Advent Pro Medium"/>
                <a:ea typeface="Advent Pro Medium"/>
                <a:cs typeface="Advent Pro Medium"/>
                <a:sym typeface="Advent Pro Medium"/>
              </a:rPr>
              <a:t>Rare Project</a:t>
            </a:r>
            <a:endParaRPr sz="1600">
              <a:solidFill>
                <a:schemeClr val="dk1"/>
              </a:solidFill>
              <a:latin typeface="Advent Pro Medium"/>
              <a:ea typeface="Advent Pro Medium"/>
              <a:cs typeface="Advent Pro Medium"/>
              <a:sym typeface="Advent Pro Medium"/>
            </a:endParaRPr>
          </a:p>
        </p:txBody>
      </p:sp>
      <p:sp>
        <p:nvSpPr>
          <p:cNvPr id="382" name="Google Shape;382;p42"/>
          <p:cNvSpPr txBox="1"/>
          <p:nvPr/>
        </p:nvSpPr>
        <p:spPr>
          <a:xfrm>
            <a:off x="3024700" y="306322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solidFill>
                  <a:schemeClr val="accent1"/>
                </a:solidFill>
                <a:latin typeface="Aldrich" panose="02000000000000000000"/>
                <a:ea typeface="Aldrich" panose="02000000000000000000"/>
                <a:cs typeface="Aldrich" panose="02000000000000000000"/>
                <a:sym typeface="Aldrich" panose="02000000000000000000"/>
              </a:rPr>
              <a:t>Abhinav 11A</a:t>
            </a:r>
            <a:endParaRPr sz="1800">
              <a:solidFill>
                <a:schemeClr val="accent1"/>
              </a:solidFill>
              <a:latin typeface="Aldrich" panose="02000000000000000000"/>
              <a:ea typeface="Aldrich" panose="02000000000000000000"/>
              <a:cs typeface="Aldrich" panose="02000000000000000000"/>
              <a:sym typeface="Aldrich" panose="020000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55" name="Shape 455"/>
        <p:cNvGrpSpPr/>
        <p:nvPr/>
      </p:nvGrpSpPr>
      <p:grpSpPr>
        <a:xfrm>
          <a:off x="0" y="0"/>
          <a:ext cx="0" cy="0"/>
          <a:chOff x="0" y="0"/>
          <a:chExt cx="0" cy="0"/>
        </a:xfrm>
      </p:grpSpPr>
      <p:sp>
        <p:nvSpPr>
          <p:cNvPr id="456" name="Google Shape;456;p51"/>
          <p:cNvSpPr txBox="1"/>
          <p:nvPr/>
        </p:nvSpPr>
        <p:spPr>
          <a:xfrm>
            <a:off x="713225" y="2015975"/>
            <a:ext cx="5954400" cy="24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a:solidFill>
                  <a:schemeClr val="dk1"/>
                </a:solidFill>
                <a:latin typeface="Advent Pro"/>
                <a:ea typeface="Advent Pro"/>
                <a:cs typeface="Advent Pro"/>
                <a:sym typeface="Advent Pro"/>
              </a:rPr>
              <a:t>The CPU, also known as the processor, is the electronic circuitry in a computer that carries out processing. It can be placed on one or more microchips, also called integrated circuits (ICs), that comprise semiconductor materials. The CPU receives instructions and data through programs and fetches them from memory to perform arithmetic and logic operations, storing the results back in memory. It has local memory called registers for temporary storage, as well as two main components - the Arithmetic Logic Unit (ALU) for arithmetic and logic operations, and the Control Unit (CU) for instruction execution and data flow control. The CPU is also referred to as a microprocessor.</a:t>
            </a:r>
            <a:endParaRPr sz="1500">
              <a:solidFill>
                <a:schemeClr val="dk1"/>
              </a:solidFill>
              <a:latin typeface="Advent Pro"/>
              <a:ea typeface="Advent Pro"/>
              <a:cs typeface="Advent Pro"/>
              <a:sym typeface="Advent Pro"/>
            </a:endParaRPr>
          </a:p>
        </p:txBody>
      </p:sp>
      <p:sp>
        <p:nvSpPr>
          <p:cNvPr id="457" name="Google Shape;457;p51"/>
          <p:cNvSpPr txBox="1"/>
          <p:nvPr>
            <p:ph type="title"/>
          </p:nvPr>
        </p:nvSpPr>
        <p:spPr>
          <a:xfrm>
            <a:off x="713105" y="539750"/>
            <a:ext cx="649922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THE MOST IMPORTANT PART OF A COMPUTER?</a:t>
            </a:r>
            <a:endParaRPr lang="en-GB"/>
          </a:p>
        </p:txBody>
      </p:sp>
      <p:sp>
        <p:nvSpPr>
          <p:cNvPr id="458" name="Google Shape;458;p51"/>
          <p:cNvSpPr txBox="1"/>
          <p:nvPr/>
        </p:nvSpPr>
        <p:spPr>
          <a:xfrm>
            <a:off x="713225" y="1644575"/>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800">
                <a:solidFill>
                  <a:schemeClr val="accent1"/>
                </a:solidFill>
                <a:latin typeface="Aldrich" panose="02000000000000000000"/>
                <a:ea typeface="Aldrich" panose="02000000000000000000"/>
                <a:cs typeface="Aldrich" panose="02000000000000000000"/>
                <a:sym typeface="Aldrich" panose="02000000000000000000"/>
              </a:rPr>
              <a:t>THE CPU</a:t>
            </a:r>
            <a:endParaRPr sz="1800">
              <a:solidFill>
                <a:schemeClr val="accent1"/>
              </a:solidFill>
              <a:latin typeface="Aldrich" panose="02000000000000000000"/>
              <a:ea typeface="Aldrich" panose="02000000000000000000"/>
              <a:cs typeface="Aldrich" panose="02000000000000000000"/>
              <a:sym typeface="Aldrich" panose="02000000000000000000"/>
            </a:endParaRPr>
          </a:p>
        </p:txBody>
      </p:sp>
      <p:pic>
        <p:nvPicPr>
          <p:cNvPr id="459" name="Google Shape;459;p51"/>
          <p:cNvPicPr preferRelativeResize="0"/>
          <p:nvPr/>
        </p:nvPicPr>
        <p:blipFill>
          <a:blip r:embed="rId1"/>
          <a:stretch>
            <a:fillRect/>
          </a:stretch>
        </p:blipFill>
        <p:spPr>
          <a:xfrm>
            <a:off x="6667625" y="3994225"/>
            <a:ext cx="1693548" cy="1050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2063450" y="851929"/>
            <a:ext cx="51210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a:t>COMPUTER </a:t>
            </a:r>
            <a:r>
              <a:rPr lang="en-GB" sz="3200">
                <a:solidFill>
                  <a:schemeClr val="accent1"/>
                </a:solidFill>
              </a:rPr>
              <a:t>MEMORY</a:t>
            </a:r>
            <a:endParaRPr sz="3200">
              <a:solidFill>
                <a:schemeClr val="accent1"/>
              </a:solidFill>
            </a:endParaRPr>
          </a:p>
        </p:txBody>
      </p:sp>
      <p:sp>
        <p:nvSpPr>
          <p:cNvPr id="465" name="Google Shape;465;p52"/>
          <p:cNvSpPr txBox="1"/>
          <p:nvPr>
            <p:ph type="subTitle" idx="1"/>
          </p:nvPr>
        </p:nvSpPr>
        <p:spPr>
          <a:xfrm>
            <a:off x="1639925" y="1656000"/>
            <a:ext cx="6548700" cy="16071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000"/>
              <a:t>A computer system requires memory to store data and instructions for processing. The primary memory is used for temporary storage of data, while the secondary memory is used for permanent storage of data, instructions, and results. The primary memory is also referred to as RAM, while the secondary memory is also known as storage devices.</a:t>
            </a:r>
            <a:endParaRPr sz="2000"/>
          </a:p>
        </p:txBody>
      </p:sp>
      <p:pic>
        <p:nvPicPr>
          <p:cNvPr id="466" name="Google Shape;466;p52"/>
          <p:cNvPicPr preferRelativeResize="0"/>
          <p:nvPr/>
        </p:nvPicPr>
        <p:blipFill>
          <a:blip r:embed="rId1"/>
          <a:stretch>
            <a:fillRect/>
          </a:stretch>
        </p:blipFill>
        <p:spPr>
          <a:xfrm rot="10800000">
            <a:off x="6199350" y="-2689390"/>
            <a:ext cx="7657249" cy="8935624"/>
          </a:xfrm>
          <a:prstGeom prst="rect">
            <a:avLst/>
          </a:prstGeom>
          <a:noFill/>
          <a:ln>
            <a:noFill/>
          </a:ln>
        </p:spPr>
      </p:pic>
      <p:pic>
        <p:nvPicPr>
          <p:cNvPr id="467" name="Google Shape;467;p52"/>
          <p:cNvPicPr preferRelativeResize="0"/>
          <p:nvPr/>
        </p:nvPicPr>
        <p:blipFill>
          <a:blip r:embed="rId1"/>
          <a:stretch>
            <a:fillRect/>
          </a:stretch>
        </p:blipFill>
        <p:spPr>
          <a:xfrm rot="10800000" flipH="1">
            <a:off x="-4647650" y="-2689390"/>
            <a:ext cx="7657249" cy="8935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71" name="Shape 471"/>
        <p:cNvGrpSpPr/>
        <p:nvPr/>
      </p:nvGrpSpPr>
      <p:grpSpPr>
        <a:xfrm>
          <a:off x="0" y="0"/>
          <a:ext cx="0" cy="0"/>
          <a:chOff x="0" y="0"/>
          <a:chExt cx="0" cy="0"/>
        </a:xfrm>
      </p:grpSpPr>
      <p:sp>
        <p:nvSpPr>
          <p:cNvPr id="472" name="Google Shape;472;p53"/>
          <p:cNvSpPr txBox="1"/>
          <p:nvPr>
            <p:ph type="title"/>
          </p:nvPr>
        </p:nvSpPr>
        <p:spPr>
          <a:xfrm>
            <a:off x="769900" y="25315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TYPES</a:t>
            </a:r>
            <a:endParaRPr lang="en-GB"/>
          </a:p>
        </p:txBody>
      </p:sp>
      <p:sp>
        <p:nvSpPr>
          <p:cNvPr id="473" name="Google Shape;473;p53"/>
          <p:cNvSpPr txBox="1"/>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Primary</a:t>
            </a:r>
            <a:endParaRPr lang="en-GB"/>
          </a:p>
        </p:txBody>
      </p:sp>
      <p:sp>
        <p:nvSpPr>
          <p:cNvPr id="474" name="Google Shape;474;p53"/>
          <p:cNvSpPr txBox="1"/>
          <p:nvPr>
            <p:ph type="subTitle" idx="2"/>
          </p:nvPr>
        </p:nvSpPr>
        <p:spPr>
          <a:xfrm>
            <a:off x="713225" y="32497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a:t>
            </a:r>
            <a:r>
              <a:rPr lang="en-GB"/>
              <a:t> memory is crucial for computers, and it is of two types: RAM and ROM. RAM is volatile, while ROM is non-volatile and stores the boot loader program for loading the operating system.</a:t>
            </a:r>
            <a:endParaRPr lang="en-GB"/>
          </a:p>
        </p:txBody>
      </p:sp>
      <p:sp>
        <p:nvSpPr>
          <p:cNvPr id="475" name="Google Shape;475;p53"/>
          <p:cNvSpPr txBox="1"/>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Secondary</a:t>
            </a:r>
            <a:endParaRPr lang="en-GB"/>
          </a:p>
        </p:txBody>
      </p:sp>
      <p:sp>
        <p:nvSpPr>
          <p:cNvPr id="476" name="Google Shape;476;p53"/>
          <p:cNvSpPr txBox="1"/>
          <p:nvPr>
            <p:ph type="subTitle" idx="4"/>
          </p:nvPr>
        </p:nvSpPr>
        <p:spPr>
          <a:xfrm>
            <a:off x="3193300" y="2683725"/>
            <a:ext cx="28707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Secondary memory has larger storage capacity than primary memory, but it is slower and cheaper. It is non-volatile and stores data permanently. Examples include HDD, CD/DVD, memory cards, and flash drives. SSDs offer faster data transfer speeds than traditional HDDs.</a:t>
            </a:r>
            <a:endParaRPr lang="en-GB"/>
          </a:p>
        </p:txBody>
      </p:sp>
      <p:sp>
        <p:nvSpPr>
          <p:cNvPr id="477" name="Google Shape;477;p53"/>
          <p:cNvSpPr txBox="1"/>
          <p:nvPr>
            <p:ph type="subTitle" idx="5"/>
          </p:nvPr>
        </p:nvSpPr>
        <p:spPr>
          <a:xfrm>
            <a:off x="6064000"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Cache</a:t>
            </a:r>
            <a:endParaRPr lang="en-GB"/>
          </a:p>
        </p:txBody>
      </p:sp>
      <p:sp>
        <p:nvSpPr>
          <p:cNvPr id="478" name="Google Shape;478;p53"/>
          <p:cNvSpPr txBox="1"/>
          <p:nvPr>
            <p:ph type="subTitle" idx="6"/>
          </p:nvPr>
        </p:nvSpPr>
        <p:spPr>
          <a:xfrm>
            <a:off x="6064000" y="3293327"/>
            <a:ext cx="2471400" cy="1152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a:t>It is used to store frequently accessed data to speed up CPU operations. </a:t>
            </a:r>
            <a:endParaRPr lang="en-GB"/>
          </a:p>
        </p:txBody>
      </p:sp>
      <p:pic>
        <p:nvPicPr>
          <p:cNvPr id="479" name="Google Shape;479;p53"/>
          <p:cNvPicPr preferRelativeResize="0"/>
          <p:nvPr/>
        </p:nvPicPr>
        <p:blipFill>
          <a:blip r:embed="rId1"/>
          <a:stretch>
            <a:fillRect/>
          </a:stretch>
        </p:blipFill>
        <p:spPr>
          <a:xfrm>
            <a:off x="1103000" y="1647550"/>
            <a:ext cx="1600200" cy="1066800"/>
          </a:xfrm>
          <a:prstGeom prst="rect">
            <a:avLst/>
          </a:prstGeom>
          <a:noFill/>
          <a:ln>
            <a:noFill/>
          </a:ln>
        </p:spPr>
      </p:pic>
      <p:pic>
        <p:nvPicPr>
          <p:cNvPr id="480" name="Google Shape;480;p53"/>
          <p:cNvPicPr preferRelativeResize="0"/>
          <p:nvPr/>
        </p:nvPicPr>
        <p:blipFill>
          <a:blip r:embed="rId2"/>
          <a:stretch>
            <a:fillRect/>
          </a:stretch>
        </p:blipFill>
        <p:spPr>
          <a:xfrm>
            <a:off x="4037674" y="1178863"/>
            <a:ext cx="1181963" cy="1066800"/>
          </a:xfrm>
          <a:prstGeom prst="rect">
            <a:avLst/>
          </a:prstGeom>
          <a:noFill/>
          <a:ln>
            <a:noFill/>
          </a:ln>
        </p:spPr>
      </p:pic>
      <p:pic>
        <p:nvPicPr>
          <p:cNvPr id="481" name="Google Shape;481;p53"/>
          <p:cNvPicPr preferRelativeResize="0"/>
          <p:nvPr/>
        </p:nvPicPr>
        <p:blipFill>
          <a:blip r:embed="rId3"/>
          <a:stretch>
            <a:fillRect/>
          </a:stretch>
        </p:blipFill>
        <p:spPr>
          <a:xfrm>
            <a:off x="6688665" y="2238965"/>
            <a:ext cx="1222050" cy="66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5" name="Shape 485"/>
        <p:cNvGrpSpPr/>
        <p:nvPr/>
      </p:nvGrpSpPr>
      <p:grpSpPr>
        <a:xfrm>
          <a:off x="0" y="0"/>
          <a:ext cx="0" cy="0"/>
          <a:chOff x="0" y="0"/>
          <a:chExt cx="0" cy="0"/>
        </a:xfrm>
      </p:grpSpPr>
      <p:sp>
        <p:nvSpPr>
          <p:cNvPr id="486" name="Google Shape;486;p5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UNITS OF MEMORY</a:t>
            </a:r>
            <a:endParaRPr lang="en-GB"/>
          </a:p>
        </p:txBody>
      </p:sp>
      <p:sp>
        <p:nvSpPr>
          <p:cNvPr id="487" name="Google Shape;487;p54"/>
          <p:cNvSpPr txBox="1"/>
          <p:nvPr/>
        </p:nvSpPr>
        <p:spPr>
          <a:xfrm>
            <a:off x="1569250" y="3194475"/>
            <a:ext cx="6451800" cy="431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900">
                <a:solidFill>
                  <a:schemeClr val="accent1"/>
                </a:solidFill>
                <a:latin typeface="Aldrich" panose="02000000000000000000"/>
                <a:ea typeface="Aldrich" panose="02000000000000000000"/>
                <a:cs typeface="Aldrich" panose="02000000000000000000"/>
                <a:sym typeface="Aldrich" panose="02000000000000000000"/>
              </a:rPr>
              <a:t>A computer system uses binary numbers consisting of bits, which are the basic units of memory. A group of 4 bits is called a nibble, while a group of 8 bits is called a byte. Bytes are then grouped together to form larger units of memory. Different measurement units for digital data stored in storage devices are shown in the table</a:t>
            </a:r>
            <a:endParaRPr sz="1900">
              <a:solidFill>
                <a:schemeClr val="accent1"/>
              </a:solidFill>
              <a:latin typeface="Aldrich" panose="02000000000000000000"/>
              <a:ea typeface="Aldrich" panose="02000000000000000000"/>
              <a:cs typeface="Aldrich" panose="02000000000000000000"/>
              <a:sym typeface="Aldrich" panose="02000000000000000000"/>
            </a:endParaRPr>
          </a:p>
        </p:txBody>
      </p:sp>
      <p:sp>
        <p:nvSpPr>
          <p:cNvPr id="488" name="Google Shape;488;p54"/>
          <p:cNvSpPr txBox="1"/>
          <p:nvPr/>
        </p:nvSpPr>
        <p:spPr>
          <a:xfrm>
            <a:off x="6219275" y="3918043"/>
            <a:ext cx="22116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endParaRPr>
              <a:solidFill>
                <a:schemeClr val="dk1"/>
              </a:solidFill>
              <a:latin typeface="Advent Pro"/>
              <a:ea typeface="Advent Pro"/>
              <a:cs typeface="Advent Pro"/>
              <a:sym typeface="Advent Pro"/>
            </a:endParaRPr>
          </a:p>
        </p:txBody>
      </p:sp>
      <p:pic>
        <p:nvPicPr>
          <p:cNvPr id="489" name="Google Shape;489;p54"/>
          <p:cNvPicPr preferRelativeResize="0"/>
          <p:nvPr/>
        </p:nvPicPr>
        <p:blipFill>
          <a:blip r:embed="rId1"/>
          <a:stretch>
            <a:fillRect/>
          </a:stretch>
        </p:blipFill>
        <p:spPr>
          <a:xfrm>
            <a:off x="4615150" y="4132401"/>
            <a:ext cx="4228949" cy="87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3" name="Shape 493"/>
        <p:cNvGrpSpPr/>
        <p:nvPr/>
      </p:nvGrpSpPr>
      <p:grpSpPr>
        <a:xfrm>
          <a:off x="0" y="0"/>
          <a:ext cx="0" cy="0"/>
          <a:chOff x="0" y="0"/>
          <a:chExt cx="0" cy="0"/>
        </a:xfrm>
      </p:grpSpPr>
      <p:sp>
        <p:nvSpPr>
          <p:cNvPr id="494" name="Google Shape;494;p5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RECAP</a:t>
            </a:r>
            <a:endParaRPr lang="en-GB"/>
          </a:p>
        </p:txBody>
      </p:sp>
      <p:sp>
        <p:nvSpPr>
          <p:cNvPr id="495" name="Google Shape;495;p55"/>
          <p:cNvSpPr txBox="1"/>
          <p:nvPr/>
        </p:nvSpPr>
        <p:spPr>
          <a:xfrm>
            <a:off x="1584975" y="1356350"/>
            <a:ext cx="6240900" cy="2678100"/>
          </a:xfrm>
          <a:prstGeom prst="rect">
            <a:avLst/>
          </a:prstGeom>
          <a:noFill/>
          <a:ln>
            <a:noFill/>
          </a:ln>
        </p:spPr>
        <p:txBody>
          <a:bodyPr spcFirstLastPara="1" wrap="square" lIns="91425" tIns="91425" rIns="91425" bIns="91425" anchor="ctr" anchorCtr="0">
            <a:spAutoFit/>
          </a:bodyPr>
          <a:lstStyle/>
          <a:p>
            <a:pPr marL="457200" marR="0" lvl="0" indent="-342900" algn="ctr" rtl="0">
              <a:lnSpc>
                <a:spcPct val="100000"/>
              </a:lnSpc>
              <a:spcBef>
                <a:spcPts val="0"/>
              </a:spcBef>
              <a:spcAft>
                <a:spcPts val="0"/>
              </a:spcAft>
              <a:buClr>
                <a:schemeClr val="lt1"/>
              </a:buClr>
              <a:buSzPts val="1800"/>
              <a:buFont typeface="Aldrich" panose="02000000000000000000"/>
              <a:buAutoNum type="arabicPeriod"/>
            </a:pPr>
            <a:r>
              <a:rPr lang="en-GB" sz="1800" b="1">
                <a:solidFill>
                  <a:schemeClr val="lt1"/>
                </a:solidFill>
                <a:latin typeface="Aldrich" panose="02000000000000000000"/>
                <a:ea typeface="Aldrich" panose="02000000000000000000"/>
                <a:cs typeface="Aldrich" panose="02000000000000000000"/>
                <a:sym typeface="Aldrich" panose="02000000000000000000"/>
              </a:rPr>
              <a:t>What is primary memory, and how is it different from secondary memory?</a:t>
            </a:r>
            <a:endParaRPr sz="18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342900" algn="ctr" rtl="0">
              <a:lnSpc>
                <a:spcPct val="100000"/>
              </a:lnSpc>
              <a:spcBef>
                <a:spcPts val="0"/>
              </a:spcBef>
              <a:spcAft>
                <a:spcPts val="0"/>
              </a:spcAft>
              <a:buClr>
                <a:schemeClr val="lt1"/>
              </a:buClr>
              <a:buSzPts val="1800"/>
              <a:buFont typeface="Aldrich" panose="02000000000000000000"/>
              <a:buAutoNum type="arabicPeriod"/>
            </a:pPr>
            <a:r>
              <a:rPr lang="en-GB" sz="1800" b="1">
                <a:solidFill>
                  <a:schemeClr val="lt1"/>
                </a:solidFill>
                <a:latin typeface="Aldrich" panose="02000000000000000000"/>
                <a:ea typeface="Aldrich" panose="02000000000000000000"/>
                <a:cs typeface="Aldrich" panose="02000000000000000000"/>
                <a:sym typeface="Aldrich" panose="02000000000000000000"/>
              </a:rPr>
              <a:t>How do the different units of memory relate to each other in terms of size and capacity?</a:t>
            </a:r>
            <a:endParaRPr sz="18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342900" algn="ctr" rtl="0">
              <a:lnSpc>
                <a:spcPct val="100000"/>
              </a:lnSpc>
              <a:spcBef>
                <a:spcPts val="0"/>
              </a:spcBef>
              <a:spcAft>
                <a:spcPts val="0"/>
              </a:spcAft>
              <a:buClr>
                <a:schemeClr val="lt1"/>
              </a:buClr>
              <a:buSzPts val="1800"/>
              <a:buFont typeface="Aldrich" panose="02000000000000000000"/>
              <a:buAutoNum type="arabicPeriod"/>
            </a:pPr>
            <a:r>
              <a:rPr lang="en-GB" sz="1800" b="1">
                <a:solidFill>
                  <a:schemeClr val="lt1"/>
                </a:solidFill>
                <a:latin typeface="Aldrich" panose="02000000000000000000"/>
                <a:ea typeface="Aldrich" panose="02000000000000000000"/>
                <a:cs typeface="Aldrich" panose="02000000000000000000"/>
                <a:sym typeface="Aldrich" panose="02000000000000000000"/>
              </a:rPr>
              <a:t>What is an input device, and what are some examples of common input devices?</a:t>
            </a:r>
            <a:endParaRPr sz="18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342900" algn="ctr" rtl="0">
              <a:lnSpc>
                <a:spcPct val="100000"/>
              </a:lnSpc>
              <a:spcBef>
                <a:spcPts val="0"/>
              </a:spcBef>
              <a:spcAft>
                <a:spcPts val="0"/>
              </a:spcAft>
              <a:buClr>
                <a:schemeClr val="lt1"/>
              </a:buClr>
              <a:buSzPts val="1800"/>
              <a:buFont typeface="Aldrich" panose="02000000000000000000"/>
              <a:buAutoNum type="arabicPeriod"/>
            </a:pPr>
            <a:r>
              <a:rPr lang="en-GB" sz="1800" b="1">
                <a:solidFill>
                  <a:schemeClr val="lt1"/>
                </a:solidFill>
                <a:latin typeface="Aldrich" panose="02000000000000000000"/>
                <a:ea typeface="Aldrich" panose="02000000000000000000"/>
                <a:cs typeface="Aldrich" panose="02000000000000000000"/>
                <a:sym typeface="Aldrich" panose="02000000000000000000"/>
              </a:rPr>
              <a:t>What is a computer system, and what are its basic components?</a:t>
            </a:r>
            <a:endParaRPr sz="18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0" algn="ctr" rtl="0">
              <a:lnSpc>
                <a:spcPct val="100000"/>
              </a:lnSpc>
              <a:spcBef>
                <a:spcPts val="0"/>
              </a:spcBef>
              <a:spcAft>
                <a:spcPts val="0"/>
              </a:spcAft>
              <a:buNone/>
            </a:pPr>
            <a:endParaRPr sz="1800" b="1">
              <a:solidFill>
                <a:schemeClr val="lt1"/>
              </a:solidFill>
              <a:latin typeface="Aldrich" panose="02000000000000000000"/>
              <a:ea typeface="Aldrich" panose="02000000000000000000"/>
              <a:cs typeface="Aldrich" panose="02000000000000000000"/>
              <a:sym typeface="Aldrich" panose="020000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99" name="Shape 499"/>
        <p:cNvGrpSpPr/>
        <p:nvPr/>
      </p:nvGrpSpPr>
      <p:grpSpPr>
        <a:xfrm>
          <a:off x="0" y="0"/>
          <a:ext cx="0" cy="0"/>
          <a:chOff x="0" y="0"/>
          <a:chExt cx="0" cy="0"/>
        </a:xfrm>
      </p:grpSpPr>
      <p:sp>
        <p:nvSpPr>
          <p:cNvPr id="500" name="Google Shape;500;p56"/>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SOLUTIONS</a:t>
            </a:r>
            <a:endParaRPr lang="en-GB"/>
          </a:p>
        </p:txBody>
      </p:sp>
      <p:sp>
        <p:nvSpPr>
          <p:cNvPr id="501" name="Google Shape;501;p56"/>
          <p:cNvSpPr txBox="1"/>
          <p:nvPr/>
        </p:nvSpPr>
        <p:spPr>
          <a:xfrm>
            <a:off x="1584975" y="1356350"/>
            <a:ext cx="6240900" cy="3478800"/>
          </a:xfrm>
          <a:prstGeom prst="rect">
            <a:avLst/>
          </a:prstGeom>
          <a:noFill/>
          <a:ln>
            <a:noFill/>
          </a:ln>
        </p:spPr>
        <p:txBody>
          <a:bodyPr spcFirstLastPara="1" wrap="square" lIns="91425" tIns="91425" rIns="91425" bIns="91425" anchor="ctr" anchorCtr="0">
            <a:spAutoFit/>
          </a:bodyPr>
          <a:lstStyle/>
          <a:p>
            <a:pPr marL="457200" marR="0" lvl="0" indent="-292100" algn="l" rtl="0">
              <a:lnSpc>
                <a:spcPct val="100000"/>
              </a:lnSpc>
              <a:spcBef>
                <a:spcPts val="0"/>
              </a:spcBef>
              <a:spcAft>
                <a:spcPts val="0"/>
              </a:spcAft>
              <a:buClr>
                <a:schemeClr val="dk1"/>
              </a:buClr>
              <a:buSzPts val="1000"/>
              <a:buFont typeface="Aldrich" panose="02000000000000000000"/>
              <a:buAutoNum type="arabicPeriod"/>
            </a:pPr>
            <a:r>
              <a:rPr lang="en-GB" sz="1000" b="1">
                <a:solidFill>
                  <a:schemeClr val="lt1"/>
                </a:solidFill>
                <a:latin typeface="Aldrich" panose="02000000000000000000"/>
                <a:ea typeface="Aldrich" panose="02000000000000000000"/>
                <a:cs typeface="Aldrich" panose="02000000000000000000"/>
                <a:sym typeface="Aldrich" panose="02000000000000000000"/>
              </a:rPr>
              <a:t>Primary memory, also known as main memory, is a type of memory that is directly accessible to the CPU. It is used to store data and instructions that are currently being executed by the CPU. Examples of primary memory include RAM and ROM. Secondary memory, on the other hand, is a type of memory that is not directly accessible to the CPU. It is used for long-term storage of data and programs, and examples include hard drives, solid-state drives (SSDs), and flash drives.</a:t>
            </a:r>
            <a:endParaRPr sz="10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292100" algn="l" rtl="0">
              <a:lnSpc>
                <a:spcPct val="100000"/>
              </a:lnSpc>
              <a:spcBef>
                <a:spcPts val="0"/>
              </a:spcBef>
              <a:spcAft>
                <a:spcPts val="0"/>
              </a:spcAft>
              <a:buClr>
                <a:schemeClr val="dk1"/>
              </a:buClr>
              <a:buSzPts val="1000"/>
              <a:buFont typeface="Aldrich" panose="02000000000000000000"/>
              <a:buAutoNum type="arabicPeriod"/>
            </a:pPr>
            <a:r>
              <a:rPr lang="en-GB" sz="1000" b="1">
                <a:solidFill>
                  <a:schemeClr val="lt1"/>
                </a:solidFill>
                <a:latin typeface="Aldrich" panose="02000000000000000000"/>
                <a:ea typeface="Aldrich" panose="02000000000000000000"/>
                <a:cs typeface="Aldrich" panose="02000000000000000000"/>
                <a:sym typeface="Aldrich" panose="02000000000000000000"/>
              </a:rPr>
              <a:t>The units of memory used in computing increase in size and capacity by multiples of 1024. The smallest unit is a bit, which represents a single binary digit (either a 0 or a 1). A byte is made up of 8 bits, and is used to represent a single character. The units then increase in size as follows: 1 kilobyte (KB) = 1024 bytes, 1 megabyte (MB) = 1024 KB, 1 gigabyte (GB) = 1024 MB, 1 terabyte (TB) = 1024 GB, 1 petabyte (PB) = 1024 TB.</a:t>
            </a:r>
            <a:endParaRPr sz="10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292100" algn="l" rtl="0">
              <a:lnSpc>
                <a:spcPct val="100000"/>
              </a:lnSpc>
              <a:spcBef>
                <a:spcPts val="0"/>
              </a:spcBef>
              <a:spcAft>
                <a:spcPts val="0"/>
              </a:spcAft>
              <a:buClr>
                <a:schemeClr val="dk1"/>
              </a:buClr>
              <a:buSzPts val="1000"/>
              <a:buFont typeface="Aldrich" panose="02000000000000000000"/>
              <a:buAutoNum type="arabicPeriod"/>
            </a:pPr>
            <a:r>
              <a:rPr lang="en-GB" sz="1000" b="1">
                <a:solidFill>
                  <a:schemeClr val="lt1"/>
                </a:solidFill>
                <a:latin typeface="Aldrich" panose="02000000000000000000"/>
                <a:ea typeface="Aldrich" panose="02000000000000000000"/>
                <a:cs typeface="Aldrich" panose="02000000000000000000"/>
                <a:sym typeface="Aldrich" panose="02000000000000000000"/>
              </a:rPr>
              <a:t>An input device is a piece of hardware that is used to enter data and commands into a computer system. Examples of common input devices include keyboards, mice, touchscreens, scanners, and microphones.</a:t>
            </a:r>
            <a:endParaRPr sz="10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317500" algn="l" rtl="0">
              <a:lnSpc>
                <a:spcPct val="100000"/>
              </a:lnSpc>
              <a:spcBef>
                <a:spcPts val="0"/>
              </a:spcBef>
              <a:spcAft>
                <a:spcPts val="0"/>
              </a:spcAft>
              <a:buClr>
                <a:schemeClr val="dk1"/>
              </a:buClr>
              <a:buSzPts val="1400"/>
              <a:buAutoNum type="arabicPeriod"/>
            </a:pPr>
            <a:r>
              <a:rPr lang="en-GB" sz="1000" b="1">
                <a:solidFill>
                  <a:schemeClr val="lt1"/>
                </a:solidFill>
                <a:latin typeface="Aldrich" panose="02000000000000000000"/>
                <a:ea typeface="Aldrich" panose="02000000000000000000"/>
                <a:cs typeface="Aldrich" panose="02000000000000000000"/>
                <a:sym typeface="Aldrich" panose="02000000000000000000"/>
              </a:rPr>
              <a:t>A computer system is a combination of hardware and software that is used to process and store data. The basic components of a computer system include the CPU, memory, storage devices (such as hard drives and solid-state drives), input devices (such as keyboards and mice), output devices (such as monitors and printers), and various other peripherals and components.</a:t>
            </a:r>
            <a:r>
              <a:rPr lang="en-GB" sz="1200">
                <a:solidFill>
                  <a:srgbClr val="D1D5DB"/>
                </a:solidFill>
                <a:highlight>
                  <a:srgbClr val="444654"/>
                </a:highlight>
                <a:latin typeface="Roboto" panose="02000000000000000000"/>
                <a:ea typeface="Roboto" panose="02000000000000000000"/>
                <a:cs typeface="Roboto" panose="02000000000000000000"/>
                <a:sym typeface="Roboto" panose="02000000000000000000"/>
              </a:rPr>
              <a:t> </a:t>
            </a:r>
            <a:endParaRPr sz="1800" b="1">
              <a:solidFill>
                <a:schemeClr val="lt1"/>
              </a:solidFill>
              <a:latin typeface="Aldrich" panose="02000000000000000000"/>
              <a:ea typeface="Aldrich" panose="02000000000000000000"/>
              <a:cs typeface="Aldrich" panose="02000000000000000000"/>
              <a:sym typeface="Aldrich" panose="02000000000000000000"/>
            </a:endParaRPr>
          </a:p>
          <a:p>
            <a:pPr marL="457200" marR="0" lvl="0" indent="0" algn="l" rtl="0">
              <a:lnSpc>
                <a:spcPct val="100000"/>
              </a:lnSpc>
              <a:spcBef>
                <a:spcPts val="0"/>
              </a:spcBef>
              <a:spcAft>
                <a:spcPts val="0"/>
              </a:spcAft>
              <a:buNone/>
            </a:pPr>
            <a:endParaRPr sz="1800" b="1">
              <a:solidFill>
                <a:schemeClr val="lt1"/>
              </a:solidFill>
              <a:latin typeface="Aldrich" panose="02000000000000000000"/>
              <a:ea typeface="Aldrich" panose="02000000000000000000"/>
              <a:cs typeface="Aldrich" panose="02000000000000000000"/>
              <a:sym typeface="Aldrich" panose="020000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43"/>
          <p:cNvSpPr txBox="1"/>
          <p:nvPr>
            <p:ph type="subTitle" idx="1"/>
          </p:nvPr>
        </p:nvSpPr>
        <p:spPr>
          <a:xfrm>
            <a:off x="2001589" y="160214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Introduction</a:t>
            </a:r>
            <a:endParaRPr lang="en-GB"/>
          </a:p>
        </p:txBody>
      </p:sp>
      <p:sp>
        <p:nvSpPr>
          <p:cNvPr id="388" name="Google Shape;388;p43"/>
          <p:cNvSpPr txBox="1"/>
          <p:nvPr>
            <p:ph type="subTitle" idx="2"/>
          </p:nvPr>
        </p:nvSpPr>
        <p:spPr>
          <a:xfrm>
            <a:off x="2001588" y="19062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Overview about computer systems </a:t>
            </a:r>
            <a:endParaRPr lang="en-GB"/>
          </a:p>
        </p:txBody>
      </p:sp>
      <p:sp>
        <p:nvSpPr>
          <p:cNvPr id="389" name="Google Shape;389;p43"/>
          <p:cNvSpPr txBox="1"/>
          <p:nvPr>
            <p:ph type="subTitle" idx="3"/>
          </p:nvPr>
        </p:nvSpPr>
        <p:spPr>
          <a:xfrm>
            <a:off x="3485376" y="3087212"/>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CPU</a:t>
            </a:r>
            <a:endParaRPr lang="en-GB"/>
          </a:p>
        </p:txBody>
      </p:sp>
      <p:sp>
        <p:nvSpPr>
          <p:cNvPr id="390" name="Google Shape;390;p43"/>
          <p:cNvSpPr txBox="1"/>
          <p:nvPr>
            <p:ph type="subTitle" idx="4"/>
          </p:nvPr>
        </p:nvSpPr>
        <p:spPr>
          <a:xfrm>
            <a:off x="3485375" y="33931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391" name="Google Shape;391;p43"/>
          <p:cNvSpPr txBox="1"/>
          <p:nvPr>
            <p:ph type="subTitle" idx="5"/>
          </p:nvPr>
        </p:nvSpPr>
        <p:spPr>
          <a:xfrm>
            <a:off x="4971073" y="1602150"/>
            <a:ext cx="25881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Basic Components</a:t>
            </a:r>
            <a:endParaRPr lang="en-GB"/>
          </a:p>
        </p:txBody>
      </p:sp>
      <p:sp>
        <p:nvSpPr>
          <p:cNvPr id="392" name="Google Shape;392;p43"/>
          <p:cNvSpPr txBox="1"/>
          <p:nvPr>
            <p:ph type="subTitle" idx="6"/>
          </p:nvPr>
        </p:nvSpPr>
        <p:spPr>
          <a:xfrm>
            <a:off x="5176837" y="19062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Hardware and Software</a:t>
            </a:r>
            <a:endParaRPr lang="en-GB"/>
          </a:p>
        </p:txBody>
      </p:sp>
      <p:sp>
        <p:nvSpPr>
          <p:cNvPr id="393" name="Google Shape;393;p43"/>
          <p:cNvSpPr txBox="1"/>
          <p:nvPr>
            <p:ph type="subTitle" idx="7"/>
          </p:nvPr>
        </p:nvSpPr>
        <p:spPr>
          <a:xfrm>
            <a:off x="6256587" y="3087196"/>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Memory</a:t>
            </a:r>
            <a:endParaRPr lang="en-GB"/>
          </a:p>
        </p:txBody>
      </p:sp>
      <p:sp>
        <p:nvSpPr>
          <p:cNvPr id="394" name="Google Shape;394;p43"/>
          <p:cNvSpPr txBox="1"/>
          <p:nvPr>
            <p:ph type="subTitle" idx="8"/>
          </p:nvPr>
        </p:nvSpPr>
        <p:spPr>
          <a:xfrm>
            <a:off x="6256587" y="339131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395" name="Google Shape;395;p43"/>
          <p:cNvSpPr txBox="1"/>
          <p:nvPr>
            <p:ph type="subTitle" idx="9"/>
          </p:nvPr>
        </p:nvSpPr>
        <p:spPr>
          <a:xfrm>
            <a:off x="714164" y="3087212"/>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I/O Devices</a:t>
            </a:r>
            <a:endParaRPr lang="en-GB"/>
          </a:p>
        </p:txBody>
      </p:sp>
      <p:sp>
        <p:nvSpPr>
          <p:cNvPr id="396" name="Google Shape;396;p43"/>
          <p:cNvSpPr txBox="1"/>
          <p:nvPr>
            <p:ph type="subTitle" idx="13"/>
          </p:nvPr>
        </p:nvSpPr>
        <p:spPr>
          <a:xfrm>
            <a:off x="714163" y="3393162"/>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397" name="Google Shape;397;p43"/>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Contents</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Overview</a:t>
            </a:r>
            <a:endParaRPr lang="en-GB"/>
          </a:p>
        </p:txBody>
      </p:sp>
      <p:sp>
        <p:nvSpPr>
          <p:cNvPr id="403" name="Google Shape;403;p44"/>
          <p:cNvSpPr txBox="1"/>
          <p:nvPr/>
        </p:nvSpPr>
        <p:spPr>
          <a:xfrm>
            <a:off x="1371625" y="1196350"/>
            <a:ext cx="6332100" cy="2770500"/>
          </a:xfrm>
          <a:prstGeom prst="rect">
            <a:avLst/>
          </a:prstGeom>
          <a:noFill/>
          <a:ln>
            <a:noFill/>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GB" sz="2400">
                <a:solidFill>
                  <a:schemeClr val="accent3"/>
                </a:solidFill>
                <a:latin typeface="Aldrich" panose="02000000000000000000"/>
                <a:ea typeface="Aldrich" panose="02000000000000000000"/>
                <a:cs typeface="Aldrich" panose="02000000000000000000"/>
                <a:sym typeface="Aldrich" panose="02000000000000000000"/>
              </a:rPr>
              <a:t>A computer system consists of various components that work together to perform tasks. In this essay, we will explore the basics of computer organization, including hardware, software, input/output devices, CPU, memory, and units of memory.</a:t>
            </a:r>
            <a:endParaRPr sz="2400">
              <a:solidFill>
                <a:schemeClr val="accent3"/>
              </a:solidFill>
              <a:latin typeface="Aldrich" panose="02000000000000000000"/>
              <a:ea typeface="Aldrich" panose="02000000000000000000"/>
              <a:cs typeface="Aldrich" panose="02000000000000000000"/>
              <a:sym typeface="Aldrich"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Before we begin…</a:t>
            </a:r>
            <a:endParaRPr lang="en-GB"/>
          </a:p>
        </p:txBody>
      </p:sp>
      <p:sp>
        <p:nvSpPr>
          <p:cNvPr id="409" name="Google Shape;409;p45"/>
          <p:cNvSpPr txBox="1"/>
          <p:nvPr/>
        </p:nvSpPr>
        <p:spPr>
          <a:xfrm>
            <a:off x="876300" y="1272575"/>
            <a:ext cx="7261800" cy="2662800"/>
          </a:xfrm>
          <a:prstGeom prst="rect">
            <a:avLst/>
          </a:prstGeom>
          <a:noFill/>
          <a:ln>
            <a:noFill/>
          </a:ln>
        </p:spPr>
        <p:txBody>
          <a:bodyPr spcFirstLastPara="1" wrap="square" lIns="91425" tIns="91425" rIns="91425" bIns="91425" anchor="ctr" anchorCtr="0">
            <a:spAutoFit/>
          </a:bodyPr>
          <a:lstStyle/>
          <a:p>
            <a:pPr marL="457200" marR="0" lvl="0" indent="-374650" algn="ctr" rtl="0">
              <a:lnSpc>
                <a:spcPct val="100000"/>
              </a:lnSpc>
              <a:spcBef>
                <a:spcPts val="0"/>
              </a:spcBef>
              <a:spcAft>
                <a:spcPts val="0"/>
              </a:spcAft>
              <a:buClr>
                <a:schemeClr val="accent3"/>
              </a:buClr>
              <a:buSzPts val="2300"/>
              <a:buFont typeface="Aldrich" panose="02000000000000000000"/>
              <a:buAutoNum type="arabicPeriod"/>
            </a:pPr>
            <a:r>
              <a:rPr lang="en-GB" sz="2300" b="1">
                <a:solidFill>
                  <a:schemeClr val="accent3"/>
                </a:solidFill>
                <a:latin typeface="Aldrich" panose="02000000000000000000"/>
                <a:ea typeface="Aldrich" panose="02000000000000000000"/>
                <a:cs typeface="Aldrich" panose="02000000000000000000"/>
                <a:sym typeface="Aldrich" panose="02000000000000000000"/>
              </a:rPr>
              <a:t>What are the basic components of a computer system?</a:t>
            </a:r>
            <a:endParaRPr sz="2300" b="1">
              <a:solidFill>
                <a:schemeClr val="accent3"/>
              </a:solidFill>
              <a:latin typeface="Aldrich" panose="02000000000000000000"/>
              <a:ea typeface="Aldrich" panose="02000000000000000000"/>
              <a:cs typeface="Aldrich" panose="02000000000000000000"/>
              <a:sym typeface="Aldrich" panose="02000000000000000000"/>
            </a:endParaRPr>
          </a:p>
          <a:p>
            <a:pPr marL="457200" marR="0" lvl="0" indent="-374650" algn="ctr" rtl="0">
              <a:lnSpc>
                <a:spcPct val="100000"/>
              </a:lnSpc>
              <a:spcBef>
                <a:spcPts val="0"/>
              </a:spcBef>
              <a:spcAft>
                <a:spcPts val="0"/>
              </a:spcAft>
              <a:buClr>
                <a:schemeClr val="accent3"/>
              </a:buClr>
              <a:buSzPts val="2300"/>
              <a:buFont typeface="Aldrich" panose="02000000000000000000"/>
              <a:buAutoNum type="arabicPeriod"/>
            </a:pPr>
            <a:r>
              <a:rPr lang="en-GB" sz="2300" b="1">
                <a:solidFill>
                  <a:schemeClr val="accent3"/>
                </a:solidFill>
                <a:latin typeface="Aldrich" panose="02000000000000000000"/>
                <a:ea typeface="Aldrich" panose="02000000000000000000"/>
                <a:cs typeface="Aldrich" panose="02000000000000000000"/>
                <a:sym typeface="Aldrich" panose="02000000000000000000"/>
              </a:rPr>
              <a:t>What is software, and how does it differ from hardware?</a:t>
            </a:r>
            <a:endParaRPr sz="2300" b="1">
              <a:solidFill>
                <a:schemeClr val="accent3"/>
              </a:solidFill>
              <a:latin typeface="Aldrich" panose="02000000000000000000"/>
              <a:ea typeface="Aldrich" panose="02000000000000000000"/>
              <a:cs typeface="Aldrich" panose="02000000000000000000"/>
              <a:sym typeface="Aldrich" panose="02000000000000000000"/>
            </a:endParaRPr>
          </a:p>
          <a:p>
            <a:pPr marL="457200" marR="0" lvl="0" indent="-374650" algn="ctr" rtl="0">
              <a:lnSpc>
                <a:spcPct val="100000"/>
              </a:lnSpc>
              <a:spcBef>
                <a:spcPts val="0"/>
              </a:spcBef>
              <a:spcAft>
                <a:spcPts val="0"/>
              </a:spcAft>
              <a:buClr>
                <a:schemeClr val="accent3"/>
              </a:buClr>
              <a:buSzPts val="2300"/>
              <a:buFont typeface="Aldrich" panose="02000000000000000000"/>
              <a:buAutoNum type="arabicPeriod"/>
            </a:pPr>
            <a:r>
              <a:rPr lang="en-GB" sz="2300" b="1">
                <a:solidFill>
                  <a:schemeClr val="accent3"/>
                </a:solidFill>
                <a:latin typeface="Aldrich" panose="02000000000000000000"/>
                <a:ea typeface="Aldrich" panose="02000000000000000000"/>
                <a:cs typeface="Aldrich" panose="02000000000000000000"/>
                <a:sym typeface="Aldrich" panose="02000000000000000000"/>
              </a:rPr>
              <a:t>How does RAM affect a computer's performance?</a:t>
            </a:r>
            <a:endParaRPr sz="2300" b="1">
              <a:solidFill>
                <a:schemeClr val="accent3"/>
              </a:solidFill>
              <a:latin typeface="Aldrich" panose="02000000000000000000"/>
              <a:ea typeface="Aldrich" panose="02000000000000000000"/>
              <a:cs typeface="Aldrich" panose="02000000000000000000"/>
              <a:sym typeface="Aldrich" panose="02000000000000000000"/>
            </a:endParaRPr>
          </a:p>
          <a:p>
            <a:pPr marL="457200" marR="0" lvl="0" indent="0" algn="ctr" rtl="0">
              <a:lnSpc>
                <a:spcPct val="100000"/>
              </a:lnSpc>
              <a:spcBef>
                <a:spcPts val="0"/>
              </a:spcBef>
              <a:spcAft>
                <a:spcPts val="0"/>
              </a:spcAft>
              <a:buNone/>
            </a:pPr>
            <a:endParaRPr sz="2300" b="1">
              <a:solidFill>
                <a:schemeClr val="accent3"/>
              </a:solidFill>
              <a:latin typeface="Aldrich" panose="02000000000000000000"/>
              <a:ea typeface="Aldrich" panose="02000000000000000000"/>
              <a:cs typeface="Aldrich" panose="02000000000000000000"/>
              <a:sym typeface="Aldrich" panose="020000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46"/>
          <p:cNvSpPr txBox="1"/>
          <p:nvPr>
            <p:ph type="title"/>
          </p:nvPr>
        </p:nvSpPr>
        <p:spPr>
          <a:xfrm>
            <a:off x="4313488" y="1120875"/>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a:t>UNDERSTANDING HARDWARE</a:t>
            </a:r>
            <a:endParaRPr sz="3100"/>
          </a:p>
        </p:txBody>
      </p:sp>
      <p:sp>
        <p:nvSpPr>
          <p:cNvPr id="415" name="Google Shape;415;p46"/>
          <p:cNvSpPr txBox="1"/>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p>
            <a:pPr marL="457200" lvl="0" indent="-342900" algn="l" rtl="0">
              <a:lnSpc>
                <a:spcPct val="110000"/>
              </a:lnSpc>
              <a:spcBef>
                <a:spcPts val="0"/>
              </a:spcBef>
              <a:spcAft>
                <a:spcPts val="0"/>
              </a:spcAft>
              <a:buClr>
                <a:schemeClr val="dk1"/>
              </a:buClr>
              <a:buSzPts val="1800"/>
              <a:buChar char="●"/>
            </a:pPr>
            <a:r>
              <a:rPr lang="en-GB" sz="1800">
                <a:solidFill>
                  <a:schemeClr val="dk1"/>
                </a:solidFill>
              </a:rPr>
              <a:t> Hardware refers to the physical components of a computer system.</a:t>
            </a:r>
            <a:endParaRPr sz="1800">
              <a:solidFill>
                <a:schemeClr val="dk1"/>
              </a:solidFill>
            </a:endParaRPr>
          </a:p>
          <a:p>
            <a:pPr marL="457200" lvl="0" indent="-342900" algn="l" rtl="0">
              <a:lnSpc>
                <a:spcPct val="110000"/>
              </a:lnSpc>
              <a:spcBef>
                <a:spcPts val="0"/>
              </a:spcBef>
              <a:spcAft>
                <a:spcPts val="0"/>
              </a:spcAft>
              <a:buClr>
                <a:schemeClr val="dk1"/>
              </a:buClr>
              <a:buSzPts val="1800"/>
              <a:buChar char="●"/>
            </a:pPr>
            <a:r>
              <a:rPr lang="en-GB" sz="1800">
                <a:solidFill>
                  <a:schemeClr val="dk1"/>
                </a:solidFill>
              </a:rPr>
              <a:t> Examples include CPU, memory, input/output devices, and storage devices.</a:t>
            </a:r>
            <a:endParaRPr sz="1800">
              <a:solidFill>
                <a:schemeClr val="dk1"/>
              </a:solidFill>
            </a:endParaRPr>
          </a:p>
          <a:p>
            <a:pPr marL="457200" lvl="0" indent="0" algn="l" rtl="0">
              <a:lnSpc>
                <a:spcPct val="110000"/>
              </a:lnSpc>
              <a:spcBef>
                <a:spcPts val="1200"/>
              </a:spcBef>
              <a:spcAft>
                <a:spcPts val="0"/>
              </a:spcAft>
              <a:buNone/>
            </a:pPr>
            <a:endParaRPr sz="1800">
              <a:solidFill>
                <a:schemeClr val="dk1"/>
              </a:solidFill>
            </a:endParaRPr>
          </a:p>
          <a:p>
            <a:pPr marL="0" lvl="0" indent="0" algn="l" rtl="0">
              <a:lnSpc>
                <a:spcPct val="110000"/>
              </a:lnSpc>
              <a:spcBef>
                <a:spcPts val="1200"/>
              </a:spcBef>
              <a:spcAft>
                <a:spcPts val="0"/>
              </a:spcAft>
              <a:buNone/>
            </a:pPr>
            <a:endParaRPr sz="1800">
              <a:solidFill>
                <a:schemeClr val="dk1"/>
              </a:solidFill>
            </a:endParaRPr>
          </a:p>
          <a:p>
            <a:pPr marL="0" lvl="0" indent="0" algn="l" rtl="0">
              <a:spcBef>
                <a:spcPts val="1200"/>
              </a:spcBef>
              <a:spcAft>
                <a:spcPts val="0"/>
              </a:spcAft>
              <a:buNone/>
            </a:pPr>
          </a:p>
        </p:txBody>
      </p:sp>
      <p:pic>
        <p:nvPicPr>
          <p:cNvPr id="416" name="Google Shape;416;p46"/>
          <p:cNvPicPr preferRelativeResize="0"/>
          <p:nvPr>
            <p:ph type="pic" idx="2"/>
          </p:nvPr>
        </p:nvPicPr>
        <p:blipFill rotWithShape="1">
          <a:blip r:embed="rId1"/>
          <a:srcRect l="6102" r="6093"/>
          <a:stretch>
            <a:fillRect/>
          </a:stretch>
        </p:blipFill>
        <p:spPr>
          <a:xfrm>
            <a:off x="338138" y="1022600"/>
            <a:ext cx="3245400" cy="2778300"/>
          </a:xfrm>
          <a:prstGeom prst="hexagon">
            <a:avLst>
              <a:gd name="adj" fmla="val 25000"/>
              <a:gd name="vf" fmla="val 115470"/>
            </a:avLst>
          </a:prstGeom>
          <a:ln w="9525"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p47"/>
          <p:cNvSpPr txBox="1"/>
          <p:nvPr>
            <p:ph type="body" idx="1"/>
          </p:nvPr>
        </p:nvSpPr>
        <p:spPr>
          <a:xfrm>
            <a:off x="418825" y="1325275"/>
            <a:ext cx="6075600" cy="2025300"/>
          </a:xfrm>
          <a:prstGeom prst="rect">
            <a:avLst/>
          </a:prstGeom>
        </p:spPr>
        <p:txBody>
          <a:bodyPr spcFirstLastPara="1" wrap="square" lIns="91425" tIns="91425" rIns="91425" bIns="91425" anchor="t" anchorCtr="0">
            <a:noAutofit/>
          </a:bodyPr>
          <a:lstStyle/>
          <a:p>
            <a:pPr marL="457200" marR="0" lvl="0" indent="-323850" algn="l" rtl="0">
              <a:lnSpc>
                <a:spcPct val="100000"/>
              </a:lnSpc>
              <a:spcBef>
                <a:spcPts val="0"/>
              </a:spcBef>
              <a:spcAft>
                <a:spcPts val="0"/>
              </a:spcAft>
              <a:buClr>
                <a:schemeClr val="dk1"/>
              </a:buClr>
              <a:buSzPts val="1500"/>
              <a:buFont typeface="Advent Pro Medium"/>
              <a:buChar char="●"/>
            </a:pPr>
            <a:r>
              <a:rPr lang="en-GB">
                <a:solidFill>
                  <a:schemeClr val="dk1"/>
                </a:solidFill>
              </a:rPr>
              <a:t>It is a set of instructions that tells a computer what to do. It is a non-tangible component of a computer system that is responsible for performing various tasks.</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457200" marR="0" lvl="0" indent="-323850" algn="l" rtl="0">
              <a:lnSpc>
                <a:spcPct val="100000"/>
              </a:lnSpc>
              <a:spcBef>
                <a:spcPts val="0"/>
              </a:spcBef>
              <a:spcAft>
                <a:spcPts val="0"/>
              </a:spcAft>
              <a:buClr>
                <a:schemeClr val="dk1"/>
              </a:buClr>
              <a:buSzPts val="1500"/>
              <a:buFont typeface="Advent Pro Medium"/>
              <a:buChar char="●"/>
            </a:pPr>
            <a:r>
              <a:rPr lang="en-GB">
                <a:solidFill>
                  <a:schemeClr val="dk1"/>
                </a:solidFill>
              </a:rPr>
              <a:t>Software is a generic term used to refer to applications, scripts and programs that run on a device.</a:t>
            </a:r>
            <a:endParaRPr>
              <a:solidFill>
                <a:schemeClr val="dk1"/>
              </a:solidFill>
            </a:endParaRPr>
          </a:p>
        </p:txBody>
      </p:sp>
      <p:sp>
        <p:nvSpPr>
          <p:cNvPr id="422" name="Google Shape;422;p47"/>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SOFTWARE</a:t>
            </a:r>
            <a:endParaRPr lang="en-GB"/>
          </a:p>
        </p:txBody>
      </p:sp>
      <p:pic>
        <p:nvPicPr>
          <p:cNvPr id="423" name="Google Shape;423;p47"/>
          <p:cNvPicPr preferRelativeResize="0"/>
          <p:nvPr>
            <p:ph type="pic" idx="2"/>
          </p:nvPr>
        </p:nvPicPr>
        <p:blipFill rotWithShape="1">
          <a:blip r:embed="rId1"/>
          <a:srcRect l="11047" r="11040"/>
          <a:stretch>
            <a:fillRect/>
          </a:stretch>
        </p:blipFill>
        <p:spPr>
          <a:xfrm>
            <a:off x="6286547" y="2306800"/>
            <a:ext cx="2544300" cy="2178300"/>
          </a:xfrm>
          <a:prstGeom prst="hexagon">
            <a:avLst>
              <a:gd name="adj" fmla="val 25000"/>
              <a:gd name="vf" fmla="val 115470"/>
            </a:avLst>
          </a:prstGeom>
          <a:ln w="9525"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27" name="Shape 427"/>
        <p:cNvGrpSpPr/>
        <p:nvPr/>
      </p:nvGrpSpPr>
      <p:grpSpPr>
        <a:xfrm>
          <a:off x="0" y="0"/>
          <a:ext cx="0" cy="0"/>
          <a:chOff x="0" y="0"/>
          <a:chExt cx="0" cy="0"/>
        </a:xfrm>
      </p:grpSpPr>
      <p:sp>
        <p:nvSpPr>
          <p:cNvPr id="428" name="Google Shape;428;p48"/>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INPUT</a:t>
            </a:r>
            <a:r>
              <a:rPr lang="en-GB"/>
              <a:t> DEVICES</a:t>
            </a:r>
            <a:endParaRPr lang="en-GB"/>
          </a:p>
        </p:txBody>
      </p:sp>
      <p:cxnSp>
        <p:nvCxnSpPr>
          <p:cNvPr id="429" name="Google Shape;429;p48"/>
          <p:cNvCxnSpPr>
            <a:stCxn id="430"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
        <p:nvSpPr>
          <p:cNvPr id="431" name="Google Shape;431;p48"/>
          <p:cNvSpPr txBox="1"/>
          <p:nvPr/>
        </p:nvSpPr>
        <p:spPr>
          <a:xfrm>
            <a:off x="1671200" y="1454725"/>
            <a:ext cx="5931600" cy="3417000"/>
          </a:xfrm>
          <a:prstGeom prst="rect">
            <a:avLst/>
          </a:prstGeom>
          <a:noFill/>
          <a:ln>
            <a:noFill/>
          </a:ln>
          <a:effectLst>
            <a:reflection dist="38100" dir="5400000" fadeDir="5400012" sy="-100000" algn="bl" rotWithShape="0"/>
          </a:effectLst>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1800"/>
              <a:buFont typeface="Advent Pro Medium"/>
              <a:buChar char="●"/>
            </a:pPr>
            <a:r>
              <a:rPr lang="en-GB" sz="1700">
                <a:solidFill>
                  <a:schemeClr val="dk1"/>
                </a:solidFill>
                <a:latin typeface="Advent Pro Medium"/>
                <a:ea typeface="Advent Pro Medium"/>
                <a:cs typeface="Advent Pro Medium"/>
                <a:sym typeface="Advent Pro Medium"/>
              </a:rPr>
              <a:t>Input devices are devices that send control signals to a computer.</a:t>
            </a:r>
            <a:endParaRPr sz="1700">
              <a:solidFill>
                <a:schemeClr val="dk1"/>
              </a:solidFill>
              <a:latin typeface="Advent Pro Medium"/>
              <a:ea typeface="Advent Pro Medium"/>
              <a:cs typeface="Advent Pro Medium"/>
              <a:sym typeface="Advent Pro Medium"/>
            </a:endParaRPr>
          </a:p>
          <a:p>
            <a:pPr marL="457200" marR="0" lvl="0" indent="-342900" algn="l" rtl="0">
              <a:lnSpc>
                <a:spcPct val="100000"/>
              </a:lnSpc>
              <a:spcBef>
                <a:spcPts val="0"/>
              </a:spcBef>
              <a:spcAft>
                <a:spcPts val="0"/>
              </a:spcAft>
              <a:buClr>
                <a:schemeClr val="dk1"/>
              </a:buClr>
              <a:buSzPts val="1800"/>
              <a:buFont typeface="Advent Pro Medium"/>
              <a:buChar char="●"/>
            </a:pPr>
            <a:r>
              <a:rPr lang="en-GB" sz="1700">
                <a:solidFill>
                  <a:schemeClr val="dk1"/>
                </a:solidFill>
                <a:latin typeface="Advent Pro Medium"/>
                <a:ea typeface="Advent Pro Medium"/>
                <a:cs typeface="Advent Pro Medium"/>
                <a:sym typeface="Advent Pro Medium"/>
              </a:rPr>
              <a:t>They convert input data into digital form that is acceptable by the computer system.</a:t>
            </a:r>
            <a:endParaRPr sz="1700">
              <a:solidFill>
                <a:schemeClr val="dk1"/>
              </a:solidFill>
              <a:latin typeface="Advent Pro Medium"/>
              <a:ea typeface="Advent Pro Medium"/>
              <a:cs typeface="Advent Pro Medium"/>
              <a:sym typeface="Advent Pro Medium"/>
            </a:endParaRPr>
          </a:p>
          <a:p>
            <a:pPr marL="457200" marR="0" lvl="0" indent="-342900" algn="l" rtl="0">
              <a:lnSpc>
                <a:spcPct val="100000"/>
              </a:lnSpc>
              <a:spcBef>
                <a:spcPts val="0"/>
              </a:spcBef>
              <a:spcAft>
                <a:spcPts val="0"/>
              </a:spcAft>
              <a:buClr>
                <a:schemeClr val="dk1"/>
              </a:buClr>
              <a:buSzPts val="1800"/>
              <a:buFont typeface="Advent Pro Medium"/>
              <a:buChar char="●"/>
            </a:pPr>
            <a:r>
              <a:rPr lang="en-GB" sz="1700">
                <a:solidFill>
                  <a:schemeClr val="dk1"/>
                </a:solidFill>
                <a:latin typeface="Advent Pro Medium"/>
                <a:ea typeface="Advent Pro Medium"/>
                <a:cs typeface="Advent Pro Medium"/>
                <a:sym typeface="Advent Pro Medium"/>
              </a:rPr>
              <a:t>Examples of input devices include keyboard, mouse, scanner, touch screen, and braille keyboards.</a:t>
            </a:r>
            <a:endParaRPr sz="1700">
              <a:solidFill>
                <a:schemeClr val="dk1"/>
              </a:solidFill>
              <a:latin typeface="Advent Pro Medium"/>
              <a:ea typeface="Advent Pro Medium"/>
              <a:cs typeface="Advent Pro Medium"/>
              <a:sym typeface="Advent Pro Medium"/>
            </a:endParaRPr>
          </a:p>
          <a:p>
            <a:pPr marL="457200" marR="0" lvl="0" indent="-342900" algn="l" rtl="0">
              <a:lnSpc>
                <a:spcPct val="100000"/>
              </a:lnSpc>
              <a:spcBef>
                <a:spcPts val="0"/>
              </a:spcBef>
              <a:spcAft>
                <a:spcPts val="0"/>
              </a:spcAft>
              <a:buClr>
                <a:schemeClr val="dk1"/>
              </a:buClr>
              <a:buSzPts val="1800"/>
              <a:buFont typeface="Advent Pro Medium"/>
              <a:buChar char="●"/>
            </a:pPr>
            <a:r>
              <a:rPr lang="en-GB" sz="1700">
                <a:solidFill>
                  <a:schemeClr val="dk1"/>
                </a:solidFill>
                <a:latin typeface="Advent Pro Medium"/>
                <a:ea typeface="Advent Pro Medium"/>
                <a:cs typeface="Advent Pro Medium"/>
                <a:sym typeface="Advent Pro Medium"/>
              </a:rPr>
              <a:t>Voice recognition technology allows users to input data through their voice.</a:t>
            </a:r>
            <a:endParaRPr sz="1700">
              <a:solidFill>
                <a:schemeClr val="dk1"/>
              </a:solidFill>
              <a:latin typeface="Advent Pro Medium"/>
              <a:ea typeface="Advent Pro Medium"/>
              <a:cs typeface="Advent Pro Medium"/>
              <a:sym typeface="Advent Pro Medium"/>
            </a:endParaRPr>
          </a:p>
          <a:p>
            <a:pPr marL="457200" marR="0" lvl="0" indent="-342900" algn="l" rtl="0">
              <a:lnSpc>
                <a:spcPct val="100000"/>
              </a:lnSpc>
              <a:spcBef>
                <a:spcPts val="0"/>
              </a:spcBef>
              <a:spcAft>
                <a:spcPts val="0"/>
              </a:spcAft>
              <a:buClr>
                <a:schemeClr val="dk1"/>
              </a:buClr>
              <a:buSzPts val="1800"/>
              <a:buFont typeface="Advent Pro Medium"/>
              <a:buChar char="●"/>
            </a:pPr>
            <a:r>
              <a:rPr lang="en-GB" sz="1700">
                <a:solidFill>
                  <a:schemeClr val="dk1"/>
                </a:solidFill>
                <a:latin typeface="Advent Pro Medium"/>
                <a:ea typeface="Advent Pro Medium"/>
                <a:cs typeface="Advent Pro Medium"/>
                <a:sym typeface="Advent Pro Medium"/>
              </a:rPr>
              <a:t>Data entered through input devices is temporarily stored in main memory or RAM.</a:t>
            </a:r>
            <a:endParaRPr sz="1700">
              <a:solidFill>
                <a:schemeClr val="dk1"/>
              </a:solidFill>
              <a:latin typeface="Advent Pro Medium"/>
              <a:ea typeface="Advent Pro Medium"/>
              <a:cs typeface="Advent Pro Medium"/>
              <a:sym typeface="Advent Pro Medium"/>
            </a:endParaRPr>
          </a:p>
          <a:p>
            <a:pPr marL="457200" marR="0" lvl="0" indent="-342900" algn="l" rtl="0">
              <a:lnSpc>
                <a:spcPct val="100000"/>
              </a:lnSpc>
              <a:spcBef>
                <a:spcPts val="0"/>
              </a:spcBef>
              <a:spcAft>
                <a:spcPts val="0"/>
              </a:spcAft>
              <a:buClr>
                <a:schemeClr val="dk1"/>
              </a:buClr>
              <a:buSzPts val="1800"/>
              <a:buFont typeface="Advent Pro Medium"/>
              <a:buChar char="●"/>
            </a:pPr>
            <a:r>
              <a:rPr lang="en-GB" sz="1700">
                <a:solidFill>
                  <a:schemeClr val="dk1"/>
                </a:solidFill>
                <a:latin typeface="Advent Pro Medium"/>
                <a:ea typeface="Advent Pro Medium"/>
                <a:cs typeface="Advent Pro Medium"/>
                <a:sym typeface="Advent Pro Medium"/>
              </a:rPr>
              <a:t>For permanent storage and future use, data and instructions are stored in secondary memory.</a:t>
            </a:r>
            <a:endParaRPr sz="1700">
              <a:solidFill>
                <a:schemeClr val="dk1"/>
              </a:solidFill>
              <a:latin typeface="Advent Pro Medium"/>
              <a:ea typeface="Advent Pro Medium"/>
              <a:cs typeface="Advent Pro Medium"/>
              <a:sym typeface="Advent Pro Medium"/>
            </a:endParaRPr>
          </a:p>
          <a:p>
            <a:pPr marL="457200" marR="0" lvl="0" indent="0" algn="l" rtl="0">
              <a:lnSpc>
                <a:spcPct val="100000"/>
              </a:lnSpc>
              <a:spcBef>
                <a:spcPts val="0"/>
              </a:spcBef>
              <a:spcAft>
                <a:spcPts val="0"/>
              </a:spcAft>
              <a:buNone/>
            </a:pPr>
            <a:endParaRPr sz="1700">
              <a:solidFill>
                <a:schemeClr val="dk1"/>
              </a:solidFill>
              <a:latin typeface="Advent Pro Medium"/>
              <a:ea typeface="Advent Pro Medium"/>
              <a:cs typeface="Advent Pro Medium"/>
              <a:sym typeface="Advent Pr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35" name="Shape 435"/>
        <p:cNvGrpSpPr/>
        <p:nvPr/>
      </p:nvGrpSpPr>
      <p:grpSpPr>
        <a:xfrm>
          <a:off x="0" y="0"/>
          <a:ext cx="0" cy="0"/>
          <a:chOff x="0" y="0"/>
          <a:chExt cx="0" cy="0"/>
        </a:xfrm>
      </p:grpSpPr>
      <p:sp>
        <p:nvSpPr>
          <p:cNvPr id="436" name="Google Shape;436;p49"/>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OUTPUT</a:t>
            </a:r>
            <a:r>
              <a:rPr lang="en-GB"/>
              <a:t> DEVICES</a:t>
            </a:r>
            <a:endParaRPr lang="en-GB"/>
          </a:p>
        </p:txBody>
      </p:sp>
      <p:sp>
        <p:nvSpPr>
          <p:cNvPr id="437" name="Google Shape;437;p49"/>
          <p:cNvSpPr txBox="1"/>
          <p:nvPr/>
        </p:nvSpPr>
        <p:spPr>
          <a:xfrm>
            <a:off x="1316375" y="1136050"/>
            <a:ext cx="6485700" cy="38790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An output device is a device that receives data from a computer system for display or physical production.</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It converts digital information into human-understandable form.</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Examples of output devices include monitor, projector, headphone, speaker, printer, and 3D printer.</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A braille display monitor is useful for visually challenged individuals to understand textual output.</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A printer is the most commonly used device to get output in physical (hardcopy) form.</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Three commonly used printers are inkjet, laserjet, and dot matrix.</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3D printers are used to build physical replicas of digital 3D designs, and are used in manufacturing industries to create prototypes of products.</a:t>
            </a:r>
            <a:endParaRPr sz="1600">
              <a:solidFill>
                <a:schemeClr val="dk1"/>
              </a:solidFill>
              <a:latin typeface="Advent Pro Medium"/>
              <a:ea typeface="Advent Pro Medium"/>
              <a:cs typeface="Advent Pro Medium"/>
              <a:sym typeface="Advent Pro Medium"/>
            </a:endParaRPr>
          </a:p>
          <a:p>
            <a:pPr marL="457200" marR="0" lvl="0" indent="-330200" algn="l" rtl="0">
              <a:lnSpc>
                <a:spcPct val="100000"/>
              </a:lnSpc>
              <a:spcBef>
                <a:spcPts val="0"/>
              </a:spcBef>
              <a:spcAft>
                <a:spcPts val="0"/>
              </a:spcAft>
              <a:buClr>
                <a:schemeClr val="dk1"/>
              </a:buClr>
              <a:buSzPts val="1600"/>
              <a:buFont typeface="Advent Pro Medium"/>
              <a:buChar char="●"/>
            </a:pPr>
            <a:r>
              <a:rPr lang="en-GB" sz="1600">
                <a:solidFill>
                  <a:schemeClr val="dk1"/>
                </a:solidFill>
                <a:latin typeface="Advent Pro Medium"/>
                <a:ea typeface="Advent Pro Medium"/>
                <a:cs typeface="Advent Pro Medium"/>
                <a:sym typeface="Advent Pro Medium"/>
              </a:rPr>
              <a:t>The usage of 3D printers is also being explored in the medical field for developing body organs.</a:t>
            </a:r>
            <a:endParaRPr sz="1600">
              <a:solidFill>
                <a:schemeClr val="dk1"/>
              </a:solidFill>
              <a:latin typeface="Advent Pro Medium"/>
              <a:ea typeface="Advent Pro Medium"/>
              <a:cs typeface="Advent Pro Medium"/>
              <a:sym typeface="Advent Pro Medium"/>
            </a:endParaRPr>
          </a:p>
          <a:p>
            <a:pPr marL="457200" marR="0" lvl="0" indent="0" algn="l" rtl="0">
              <a:lnSpc>
                <a:spcPct val="100000"/>
              </a:lnSpc>
              <a:spcBef>
                <a:spcPts val="0"/>
              </a:spcBef>
              <a:spcAft>
                <a:spcPts val="0"/>
              </a:spcAft>
              <a:buNone/>
            </a:pPr>
            <a:endParaRPr sz="1600">
              <a:solidFill>
                <a:schemeClr val="dk1"/>
              </a:solidFill>
              <a:latin typeface="Advent Pro Medium"/>
              <a:ea typeface="Advent Pro Medium"/>
              <a:cs typeface="Advent Pro Medium"/>
              <a:sym typeface="Advent Pr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41" name="Shape 441"/>
        <p:cNvGrpSpPr/>
        <p:nvPr/>
      </p:nvGrpSpPr>
      <p:grpSpPr>
        <a:xfrm>
          <a:off x="0" y="0"/>
          <a:ext cx="0" cy="0"/>
          <a:chOff x="0" y="0"/>
          <a:chExt cx="0" cy="0"/>
        </a:xfrm>
      </p:grpSpPr>
      <p:sp>
        <p:nvSpPr>
          <p:cNvPr id="442" name="Google Shape;442;p50"/>
          <p:cNvSpPr txBox="1"/>
          <p:nvPr>
            <p:ph type="subTitle" idx="1"/>
          </p:nvPr>
        </p:nvSpPr>
        <p:spPr>
          <a:xfrm>
            <a:off x="714044" y="2127795"/>
            <a:ext cx="21732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443" name="Google Shape;443;p50"/>
          <p:cNvSpPr txBox="1"/>
          <p:nvPr>
            <p:ph type="subTitle" idx="2"/>
          </p:nvPr>
        </p:nvSpPr>
        <p:spPr>
          <a:xfrm>
            <a:off x="714035" y="1433625"/>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444" name="Google Shape;444;p50"/>
          <p:cNvSpPr txBox="1"/>
          <p:nvPr>
            <p:ph type="subTitle" idx="3"/>
          </p:nvPr>
        </p:nvSpPr>
        <p:spPr>
          <a:xfrm>
            <a:off x="2099807" y="3514800"/>
            <a:ext cx="21732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445" name="Google Shape;445;p50"/>
          <p:cNvSpPr txBox="1"/>
          <p:nvPr>
            <p:ph type="subTitle" idx="4"/>
          </p:nvPr>
        </p:nvSpPr>
        <p:spPr>
          <a:xfrm>
            <a:off x="2099797" y="3819851"/>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446" name="Google Shape;446;p50"/>
          <p:cNvSpPr txBox="1"/>
          <p:nvPr>
            <p:ph type="subTitle" idx="5"/>
          </p:nvPr>
        </p:nvSpPr>
        <p:spPr>
          <a:xfrm>
            <a:off x="3485639" y="2127798"/>
            <a:ext cx="21729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447" name="Google Shape;447;p50"/>
          <p:cNvSpPr txBox="1"/>
          <p:nvPr>
            <p:ph type="subTitle" idx="6"/>
          </p:nvPr>
        </p:nvSpPr>
        <p:spPr>
          <a:xfrm>
            <a:off x="3485400" y="1433625"/>
            <a:ext cx="21729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448" name="Google Shape;448;p50"/>
          <p:cNvSpPr txBox="1"/>
          <p:nvPr>
            <p:ph type="subTitle" idx="7"/>
          </p:nvPr>
        </p:nvSpPr>
        <p:spPr>
          <a:xfrm>
            <a:off x="4871009" y="3514800"/>
            <a:ext cx="21732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p>
        </p:txBody>
      </p:sp>
      <p:sp>
        <p:nvSpPr>
          <p:cNvPr id="449" name="Google Shape;449;p50"/>
          <p:cNvSpPr txBox="1"/>
          <p:nvPr>
            <p:ph type="subTitle" idx="8"/>
          </p:nvPr>
        </p:nvSpPr>
        <p:spPr>
          <a:xfrm>
            <a:off x="4871000" y="3819851"/>
            <a:ext cx="21732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
        <p:nvSpPr>
          <p:cNvPr id="450" name="Google Shape;450;p50"/>
          <p:cNvSpPr txBox="1"/>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pic>
        <p:nvPicPr>
          <p:cNvPr id="451" name="Google Shape;451;p50"/>
          <p:cNvPicPr preferRelativeResize="0"/>
          <p:nvPr/>
        </p:nvPicPr>
        <p:blipFill>
          <a:blip r:embed="rId1"/>
          <a:stretch>
            <a:fillRect/>
          </a:stretch>
        </p:blipFill>
        <p:spPr>
          <a:xfrm>
            <a:off x="-10795" y="0"/>
            <a:ext cx="9204325" cy="5979160"/>
          </a:xfrm>
          <a:prstGeom prst="rect">
            <a:avLst/>
          </a:prstGeom>
          <a:noFill/>
          <a:ln>
            <a:noFill/>
          </a:ln>
        </p:spPr>
      </p:pic>
    </p:spTree>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6054</Words>
  <Application>WPS Presentation</Application>
  <PresentationFormat/>
  <Paragraphs>113</Paragraphs>
  <Slides>15</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SimSun</vt:lpstr>
      <vt:lpstr>Wingdings</vt:lpstr>
      <vt:lpstr>Arial</vt:lpstr>
      <vt:lpstr>Aldrich</vt:lpstr>
      <vt:lpstr>Advent Pro Medium</vt:lpstr>
      <vt:lpstr>Advent Pro</vt:lpstr>
      <vt:lpstr>Chivo</vt:lpstr>
      <vt:lpstr>Segoe Print</vt:lpstr>
      <vt:lpstr>Roboto Condensed Light</vt:lpstr>
      <vt:lpstr>Abhaya Libre</vt:lpstr>
      <vt:lpstr>Palanquin Dark</vt:lpstr>
      <vt:lpstr>Montserrat</vt:lpstr>
      <vt:lpstr>Roboto</vt:lpstr>
      <vt:lpstr>Microsoft YaHei</vt:lpstr>
      <vt:lpstr>Arial Unicode MS</vt:lpstr>
      <vt:lpstr>Software Testing Company by Slidesgo</vt:lpstr>
      <vt:lpstr>BASIC COMPUTER ORGANISATION</vt:lpstr>
      <vt:lpstr>Contents</vt:lpstr>
      <vt:lpstr>Overview</vt:lpstr>
      <vt:lpstr>Before we begin…</vt:lpstr>
      <vt:lpstr>UNDERSTANDING HARDWARE</vt:lpstr>
      <vt:lpstr>SOFTWARE</vt:lpstr>
      <vt:lpstr>INPUT DEVICES</vt:lpstr>
      <vt:lpstr>OUTPUT DEVICES</vt:lpstr>
      <vt:lpstr>PowerPoint 演示文稿</vt:lpstr>
      <vt:lpstr>WHAT IS THE MOST IMPORTANT COMPONENT OF A COMPUTER?</vt:lpstr>
      <vt:lpstr>COMPUTER MEMORY</vt:lpstr>
      <vt:lpstr>TYPES</vt:lpstr>
      <vt:lpstr>UNITS OF MEMORY</vt:lpstr>
      <vt:lpstr>RECAP</vt:lpstr>
      <vt:lpstr>SOLUTIONS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COMPUTER ORGANISATION</dc:title>
  <dc:creator/>
  <cp:lastModifiedBy>abhin</cp:lastModifiedBy>
  <cp:revision>1</cp:revision>
  <dcterms:created xsi:type="dcterms:W3CDTF">2023-04-24T17:35:05Z</dcterms:created>
  <dcterms:modified xsi:type="dcterms:W3CDTF">2023-04-24T17:35:06Z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C98CE979687D450893572509C8854E58</vt:lpwstr>
  </property>
  <property fmtid="{D5CDD505-2E9C-101B-9397-08002B2CF9AE}" pid="3" name="KSOProductBuildVer">
    <vt:lpwstr>2057-11.2.0.11516</vt:lpwstr>
  </property>
</Properties>
</file>